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88" r:id="rId11"/>
    <p:sldId id="270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8" r:id="rId20"/>
    <p:sldId id="301" r:id="rId21"/>
    <p:sldId id="300" r:id="rId22"/>
    <p:sldId id="302" r:id="rId23"/>
    <p:sldId id="265" r:id="rId24"/>
    <p:sldId id="267" r:id="rId25"/>
    <p:sldId id="268" r:id="rId26"/>
    <p:sldId id="269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149" normalizeH="0" baseline="0">
        <a:ln>
          <a:noFill/>
        </a:ln>
        <a:solidFill>
          <a:schemeClr val="accent3">
            <a:hueOff val="4541506"/>
            <a:satOff val="30826"/>
            <a:lumOff val="46983"/>
          </a:schemeClr>
        </a:solidFill>
        <a:effectLst/>
        <a:uFillTx/>
        <a:latin typeface="Y2K Neophyte"/>
        <a:ea typeface="Y2K Neophyte"/>
        <a:cs typeface="Y2K Neophyte"/>
        <a:sym typeface="Y2K Neophyt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  <a:srgbClr val="FF4D4D"/>
    <a:srgbClr val="1C7F3C"/>
    <a:srgbClr val="1A7F5F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5661B-CCEE-4A21-B9EB-E6781F2E5C4C}" v="118" dt="2025-04-22T03:46:22.92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4541506"/>
              <a:satOff val="30826"/>
              <a:lumOff val="46983"/>
            </a:schemeClr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4541506"/>
              <a:satOff val="30826"/>
              <a:lumOff val="46983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2607622"/>
              <a:satOff val="-67689"/>
              <a:lumOff val="39128"/>
            </a:schemeClr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2607622"/>
              <a:satOff val="-67689"/>
              <a:lumOff val="39128"/>
            </a:scheme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2607622"/>
              <a:satOff val="-67689"/>
              <a:lumOff val="39128"/>
            </a:schemeClr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3">
          <a:hueOff val="4541506"/>
          <a:satOff val="30826"/>
          <a:lumOff val="46983"/>
        </a:schemeClr>
      </a:tcTxStyle>
      <a:tcStyle>
        <a:tcBdr>
          <a:lef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hueOff val="4541506"/>
                  <a:satOff val="30826"/>
                  <a:lumOff val="46983"/>
                </a:schemeClr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chemeClr val="accent2">
          <a:hueOff val="-10390296"/>
          <a:satOff val="-82244"/>
          <a:lumOff val="-49650"/>
        </a:schemeClr>
      </a:tcTxStyle>
      <a:tcStyle>
        <a:tcBdr>
          <a:lef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0390296"/>
                  <a:satOff val="-82244"/>
                  <a:lumOff val="-49650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/>
    <p:restoredTop sz="95908" autoAdjust="0"/>
  </p:normalViewPr>
  <p:slideViewPr>
    <p:cSldViewPr snapToGrid="0" snapToObjects="1">
      <p:cViewPr>
        <p:scale>
          <a:sx n="51" d="100"/>
          <a:sy n="51" d="100"/>
        </p:scale>
        <p:origin x="11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 Mejía" userId="71aa80a0-fd29-4248-aebd-b479bfd38190" providerId="ADAL" clId="{1535661B-CCEE-4A21-B9EB-E6781F2E5C4C}"/>
    <pc:docChg chg="undo redo custSel addSld delSld modSld sldOrd">
      <pc:chgData name="Emanuel Mejía" userId="71aa80a0-fd29-4248-aebd-b479bfd38190" providerId="ADAL" clId="{1535661B-CCEE-4A21-B9EB-E6781F2E5C4C}" dt="2025-04-22T03:46:26.996" v="11998" actId="20577"/>
      <pc:docMkLst>
        <pc:docMk/>
      </pc:docMkLst>
      <pc:sldChg chg="delSp modSp mod">
        <pc:chgData name="Emanuel Mejía" userId="71aa80a0-fd29-4248-aebd-b479bfd38190" providerId="ADAL" clId="{1535661B-CCEE-4A21-B9EB-E6781F2E5C4C}" dt="2025-04-17T00:23:36.123" v="27" actId="478"/>
        <pc:sldMkLst>
          <pc:docMk/>
          <pc:sldMk cId="0" sldId="256"/>
        </pc:sldMkLst>
        <pc:spChg chg="mod">
          <ac:chgData name="Emanuel Mejía" userId="71aa80a0-fd29-4248-aebd-b479bfd38190" providerId="ADAL" clId="{1535661B-CCEE-4A21-B9EB-E6781F2E5C4C}" dt="2025-04-17T00:23:32.874" v="26" actId="20577"/>
          <ac:spMkLst>
            <pc:docMk/>
            <pc:sldMk cId="0" sldId="256"/>
            <ac:spMk id="140" creationId="{00000000-0000-0000-0000-000000000000}"/>
          </ac:spMkLst>
        </pc:spChg>
      </pc:sldChg>
      <pc:sldChg chg="modSp mod">
        <pc:chgData name="Emanuel Mejía" userId="71aa80a0-fd29-4248-aebd-b479bfd38190" providerId="ADAL" clId="{1535661B-CCEE-4A21-B9EB-E6781F2E5C4C}" dt="2025-04-19T04:28:23.158" v="6694" actId="20577"/>
        <pc:sldMkLst>
          <pc:docMk/>
          <pc:sldMk cId="0" sldId="257"/>
        </pc:sldMkLst>
        <pc:spChg chg="mod">
          <ac:chgData name="Emanuel Mejía" userId="71aa80a0-fd29-4248-aebd-b479bfd38190" providerId="ADAL" clId="{1535661B-CCEE-4A21-B9EB-E6781F2E5C4C}" dt="2025-04-19T04:28:23.158" v="6694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7:52.823" v="3184" actId="20577"/>
          <ac:spMkLst>
            <pc:docMk/>
            <pc:sldMk cId="0" sldId="257"/>
            <ac:spMk id="158" creationId="{00000000-0000-0000-0000-000000000000}"/>
          </ac:spMkLst>
        </pc:spChg>
      </pc:sldChg>
      <pc:sldChg chg="modSp mod">
        <pc:chgData name="Emanuel Mejía" userId="71aa80a0-fd29-4248-aebd-b479bfd38190" providerId="ADAL" clId="{1535661B-CCEE-4A21-B9EB-E6781F2E5C4C}" dt="2025-04-19T02:28:02.842" v="3206" actId="20577"/>
        <pc:sldMkLst>
          <pc:docMk/>
          <pc:sldMk cId="0" sldId="258"/>
        </pc:sldMkLst>
        <pc:spChg chg="mod">
          <ac:chgData name="Emanuel Mejía" userId="71aa80a0-fd29-4248-aebd-b479bfd38190" providerId="ADAL" clId="{1535661B-CCEE-4A21-B9EB-E6781F2E5C4C}" dt="2025-04-17T00:24:36.386" v="84" actId="14100"/>
          <ac:spMkLst>
            <pc:docMk/>
            <pc:sldMk cId="0" sldId="258"/>
            <ac:spMk id="161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27:19.762" v="301" actId="1076"/>
          <ac:spMkLst>
            <pc:docMk/>
            <pc:sldMk cId="0" sldId="258"/>
            <ac:spMk id="164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23:58.766" v="44" actId="20577"/>
          <ac:spMkLst>
            <pc:docMk/>
            <pc:sldMk cId="0" sldId="258"/>
            <ac:spMk id="165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26:43.506" v="283" actId="20577"/>
          <ac:spMkLst>
            <pc:docMk/>
            <pc:sldMk cId="0" sldId="258"/>
            <ac:spMk id="169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40:55.273" v="895" actId="21"/>
          <ac:spMkLst>
            <pc:docMk/>
            <pc:sldMk cId="0" sldId="258"/>
            <ac:spMk id="170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35:29.379" v="840" actId="20577"/>
          <ac:spMkLst>
            <pc:docMk/>
            <pc:sldMk cId="0" sldId="258"/>
            <ac:spMk id="171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41:20.269" v="904" actId="20577"/>
          <ac:spMkLst>
            <pc:docMk/>
            <pc:sldMk cId="0" sldId="258"/>
            <ac:spMk id="172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7T00:30:47.704" v="574" actId="3064"/>
          <ac:spMkLst>
            <pc:docMk/>
            <pc:sldMk cId="0" sldId="258"/>
            <ac:spMk id="173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8:02.842" v="3206" actId="20577"/>
          <ac:spMkLst>
            <pc:docMk/>
            <pc:sldMk cId="0" sldId="258"/>
            <ac:spMk id="181" creationId="{00000000-0000-0000-0000-000000000000}"/>
          </ac:spMkLst>
        </pc:spChg>
      </pc:sldChg>
      <pc:sldChg chg="addSp modSp mod">
        <pc:chgData name="Emanuel Mejía" userId="71aa80a0-fd29-4248-aebd-b479bfd38190" providerId="ADAL" clId="{1535661B-CCEE-4A21-B9EB-E6781F2E5C4C}" dt="2025-04-19T02:28:11.460" v="3228" actId="20577"/>
        <pc:sldMkLst>
          <pc:docMk/>
          <pc:sldMk cId="0" sldId="259"/>
        </pc:sldMkLst>
        <pc:spChg chg="add mod">
          <ac:chgData name="Emanuel Mejía" userId="71aa80a0-fd29-4248-aebd-b479bfd38190" providerId="ADAL" clId="{1535661B-CCEE-4A21-B9EB-E6781F2E5C4C}" dt="2025-04-17T02:32:52.955" v="929" actId="1036"/>
          <ac:spMkLst>
            <pc:docMk/>
            <pc:sldMk cId="0" sldId="259"/>
            <ac:spMk id="2" creationId="{21BAB3AB-DFE4-E9A7-28DE-9E3424D374BF}"/>
          </ac:spMkLst>
        </pc:spChg>
        <pc:spChg chg="add mod">
          <ac:chgData name="Emanuel Mejía" userId="71aa80a0-fd29-4248-aebd-b479bfd38190" providerId="ADAL" clId="{1535661B-CCEE-4A21-B9EB-E6781F2E5C4C}" dt="2025-04-17T02:34:13.617" v="978" actId="20577"/>
          <ac:spMkLst>
            <pc:docMk/>
            <pc:sldMk cId="0" sldId="259"/>
            <ac:spMk id="3" creationId="{FB3A65B2-1151-A9F3-14A9-CC848C127008}"/>
          </ac:spMkLst>
        </pc:spChg>
        <pc:spChg chg="mod">
          <ac:chgData name="Emanuel Mejía" userId="71aa80a0-fd29-4248-aebd-b479bfd38190" providerId="ADAL" clId="{1535661B-CCEE-4A21-B9EB-E6781F2E5C4C}" dt="2025-04-17T00:36:03.797" v="894"/>
          <ac:spMkLst>
            <pc:docMk/>
            <pc:sldMk cId="0" sldId="259"/>
            <ac:spMk id="193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8:11.460" v="3228" actId="20577"/>
          <ac:spMkLst>
            <pc:docMk/>
            <pc:sldMk cId="0" sldId="259"/>
            <ac:spMk id="195" creationId="{00000000-0000-0000-0000-000000000000}"/>
          </ac:spMkLst>
        </pc:spChg>
      </pc:sldChg>
      <pc:sldChg chg="addSp delSp modSp mod">
        <pc:chgData name="Emanuel Mejía" userId="71aa80a0-fd29-4248-aebd-b479bfd38190" providerId="ADAL" clId="{1535661B-CCEE-4A21-B9EB-E6781F2E5C4C}" dt="2025-04-19T04:28:03.853" v="6655" actId="20577"/>
        <pc:sldMkLst>
          <pc:docMk/>
          <pc:sldMk cId="0" sldId="260"/>
        </pc:sldMkLst>
        <pc:spChg chg="mod">
          <ac:chgData name="Emanuel Mejía" userId="71aa80a0-fd29-4248-aebd-b479bfd38190" providerId="ADAL" clId="{1535661B-CCEE-4A21-B9EB-E6781F2E5C4C}" dt="2025-04-19T04:28:03.853" v="6655" actId="20577"/>
          <ac:spMkLst>
            <pc:docMk/>
            <pc:sldMk cId="0" sldId="260"/>
            <ac:spMk id="205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8:22.623" v="3252" actId="20577"/>
          <ac:spMkLst>
            <pc:docMk/>
            <pc:sldMk cId="0" sldId="260"/>
            <ac:spMk id="212" creationId="{00000000-0000-0000-0000-000000000000}"/>
          </ac:spMkLst>
        </pc:spChg>
      </pc:sldChg>
      <pc:sldChg chg="modSp mod">
        <pc:chgData name="Emanuel Mejía" userId="71aa80a0-fd29-4248-aebd-b479bfd38190" providerId="ADAL" clId="{1535661B-CCEE-4A21-B9EB-E6781F2E5C4C}" dt="2025-04-19T02:29:16.655" v="3280" actId="20577"/>
        <pc:sldMkLst>
          <pc:docMk/>
          <pc:sldMk cId="0" sldId="261"/>
        </pc:sldMkLst>
        <pc:spChg chg="mod">
          <ac:chgData name="Emanuel Mejía" userId="71aa80a0-fd29-4248-aebd-b479bfd38190" providerId="ADAL" clId="{1535661B-CCEE-4A21-B9EB-E6781F2E5C4C}" dt="2025-04-17T02:47:40.926" v="1385" actId="20577"/>
          <ac:spMkLst>
            <pc:docMk/>
            <pc:sldMk cId="0" sldId="261"/>
            <ac:spMk id="222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9:16.655" v="3280" actId="20577"/>
          <ac:spMkLst>
            <pc:docMk/>
            <pc:sldMk cId="0" sldId="261"/>
            <ac:spMk id="230" creationId="{00000000-0000-0000-0000-000000000000}"/>
          </ac:spMkLst>
        </pc:spChg>
      </pc:sldChg>
      <pc:sldChg chg="modSp mod">
        <pc:chgData name="Emanuel Mejía" userId="71aa80a0-fd29-4248-aebd-b479bfd38190" providerId="ADAL" clId="{1535661B-CCEE-4A21-B9EB-E6781F2E5C4C}" dt="2025-04-19T02:29:24.256" v="3302" actId="20577"/>
        <pc:sldMkLst>
          <pc:docMk/>
          <pc:sldMk cId="0" sldId="262"/>
        </pc:sldMkLst>
        <pc:spChg chg="mod">
          <ac:chgData name="Emanuel Mejía" userId="71aa80a0-fd29-4248-aebd-b479bfd38190" providerId="ADAL" clId="{1535661B-CCEE-4A21-B9EB-E6781F2E5C4C}" dt="2025-04-17T02:48:19.653" v="1408" actId="20577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29:24.256" v="3302" actId="20577"/>
          <ac:spMkLst>
            <pc:docMk/>
            <pc:sldMk cId="0" sldId="262"/>
            <ac:spMk id="248" creationId="{00000000-0000-0000-0000-000000000000}"/>
          </ac:spMkLst>
        </pc:spChg>
      </pc:sldChg>
      <pc:sldChg chg="modSp add del mod">
        <pc:chgData name="Emanuel Mejía" userId="71aa80a0-fd29-4248-aebd-b479bfd38190" providerId="ADAL" clId="{1535661B-CCEE-4A21-B9EB-E6781F2E5C4C}" dt="2025-04-19T02:30:17.091" v="3356" actId="20577"/>
        <pc:sldMkLst>
          <pc:docMk/>
          <pc:sldMk cId="0" sldId="263"/>
        </pc:sldMkLst>
        <pc:spChg chg="mod">
          <ac:chgData name="Emanuel Mejía" userId="71aa80a0-fd29-4248-aebd-b479bfd38190" providerId="ADAL" clId="{1535661B-CCEE-4A21-B9EB-E6781F2E5C4C}" dt="2025-04-19T02:00:46.491" v="1501" actId="20577"/>
          <ac:spMkLst>
            <pc:docMk/>
            <pc:sldMk cId="0" sldId="263"/>
            <ac:spMk id="258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15:16.591" v="2588" actId="20577"/>
          <ac:spMkLst>
            <pc:docMk/>
            <pc:sldMk cId="0" sldId="263"/>
            <ac:spMk id="260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30:17.091" v="3356" actId="20577"/>
          <ac:spMkLst>
            <pc:docMk/>
            <pc:sldMk cId="0" sldId="263"/>
            <ac:spMk id="265" creationId="{00000000-0000-0000-0000-000000000000}"/>
          </ac:spMkLst>
        </pc:spChg>
        <pc:picChg chg="mod">
          <ac:chgData name="Emanuel Mejía" userId="71aa80a0-fd29-4248-aebd-b479bfd38190" providerId="ADAL" clId="{1535661B-CCEE-4A21-B9EB-E6781F2E5C4C}" dt="2025-04-19T02:29:49.355" v="3326" actId="1076"/>
          <ac:picMkLst>
            <pc:docMk/>
            <pc:sldMk cId="0" sldId="263"/>
            <ac:picMk id="251" creationId="{00000000-0000-0000-0000-000000000000}"/>
          </ac:picMkLst>
        </pc:picChg>
      </pc:sldChg>
      <pc:sldChg chg="addSp delSp modSp add del mod">
        <pc:chgData name="Emanuel Mejía" userId="71aa80a0-fd29-4248-aebd-b479bfd38190" providerId="ADAL" clId="{1535661B-CCEE-4A21-B9EB-E6781F2E5C4C}" dt="2025-04-19T02:17:24.229" v="2731" actId="47"/>
        <pc:sldMkLst>
          <pc:docMk/>
          <pc:sldMk cId="0" sldId="264"/>
        </pc:sldMkLst>
      </pc:sldChg>
      <pc:sldChg chg="addSp delSp modSp add del mod">
        <pc:chgData name="Emanuel Mejía" userId="71aa80a0-fd29-4248-aebd-b479bfd38190" providerId="ADAL" clId="{1535661B-CCEE-4A21-B9EB-E6781F2E5C4C}" dt="2025-04-21T23:11:28.537" v="11898" actId="20577"/>
        <pc:sldMkLst>
          <pc:docMk/>
          <pc:sldMk cId="0" sldId="265"/>
        </pc:sldMkLst>
        <pc:spChg chg="add mod">
          <ac:chgData name="Emanuel Mejía" userId="71aa80a0-fd29-4248-aebd-b479bfd38190" providerId="ADAL" clId="{1535661B-CCEE-4A21-B9EB-E6781F2E5C4C}" dt="2025-04-21T20:54:07.894" v="10332" actId="207"/>
          <ac:spMkLst>
            <pc:docMk/>
            <pc:sldMk cId="0" sldId="265"/>
            <ac:spMk id="2" creationId="{D34D4C3B-882C-5E53-8261-EDEB172A220F}"/>
          </ac:spMkLst>
        </pc:spChg>
        <pc:spChg chg="mod">
          <ac:chgData name="Emanuel Mejía" userId="71aa80a0-fd29-4248-aebd-b479bfd38190" providerId="ADAL" clId="{1535661B-CCEE-4A21-B9EB-E6781F2E5C4C}" dt="2025-04-21T20:52:56.745" v="10316"/>
          <ac:spMkLst>
            <pc:docMk/>
            <pc:sldMk cId="0" sldId="265"/>
            <ac:spMk id="4" creationId="{5E1E8A6B-5392-1A49-2175-3C346616B556}"/>
          </ac:spMkLst>
        </pc:spChg>
        <pc:spChg chg="mod">
          <ac:chgData name="Emanuel Mejía" userId="71aa80a0-fd29-4248-aebd-b479bfd38190" providerId="ADAL" clId="{1535661B-CCEE-4A21-B9EB-E6781F2E5C4C}" dt="2025-04-21T20:52:56.745" v="10316"/>
          <ac:spMkLst>
            <pc:docMk/>
            <pc:sldMk cId="0" sldId="265"/>
            <ac:spMk id="5" creationId="{513C8AD1-EC66-F066-A70F-93A619D2B020}"/>
          </ac:spMkLst>
        </pc:spChg>
        <pc:spChg chg="mod">
          <ac:chgData name="Emanuel Mejía" userId="71aa80a0-fd29-4248-aebd-b479bfd38190" providerId="ADAL" clId="{1535661B-CCEE-4A21-B9EB-E6781F2E5C4C}" dt="2025-04-21T20:52:56.745" v="10316"/>
          <ac:spMkLst>
            <pc:docMk/>
            <pc:sldMk cId="0" sldId="265"/>
            <ac:spMk id="6" creationId="{EADB2314-C5F6-23EB-26C0-5B6918CD24D8}"/>
          </ac:spMkLst>
        </pc:spChg>
        <pc:spChg chg="add mod">
          <ac:chgData name="Emanuel Mejía" userId="71aa80a0-fd29-4248-aebd-b479bfd38190" providerId="ADAL" clId="{1535661B-CCEE-4A21-B9EB-E6781F2E5C4C}" dt="2025-04-21T20:53:10.514" v="10319" actId="1076"/>
          <ac:spMkLst>
            <pc:docMk/>
            <pc:sldMk cId="0" sldId="265"/>
            <ac:spMk id="7" creationId="{5011DD76-BF27-024A-56CC-F01466F5EF3E}"/>
          </ac:spMkLst>
        </pc:spChg>
        <pc:spChg chg="add mod">
          <ac:chgData name="Emanuel Mejía" userId="71aa80a0-fd29-4248-aebd-b479bfd38190" providerId="ADAL" clId="{1535661B-CCEE-4A21-B9EB-E6781F2E5C4C}" dt="2025-04-21T20:53:10.514" v="10319" actId="1076"/>
          <ac:spMkLst>
            <pc:docMk/>
            <pc:sldMk cId="0" sldId="265"/>
            <ac:spMk id="8" creationId="{6845F903-F671-0C01-6CE9-C8CE0411F370}"/>
          </ac:spMkLst>
        </pc:spChg>
        <pc:spChg chg="mod">
          <ac:chgData name="Emanuel Mejía" userId="71aa80a0-fd29-4248-aebd-b479bfd38190" providerId="ADAL" clId="{1535661B-CCEE-4A21-B9EB-E6781F2E5C4C}" dt="2025-04-21T20:53:30.491" v="10324" actId="1076"/>
          <ac:spMkLst>
            <pc:docMk/>
            <pc:sldMk cId="0" sldId="265"/>
            <ac:spMk id="287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21T20:42:55.610" v="10279" actId="1076"/>
          <ac:spMkLst>
            <pc:docMk/>
            <pc:sldMk cId="0" sldId="265"/>
            <ac:spMk id="288" creationId="{00000000-0000-0000-0000-000000000000}"/>
          </ac:spMkLst>
        </pc:spChg>
        <pc:spChg chg="del">
          <ac:chgData name="Emanuel Mejía" userId="71aa80a0-fd29-4248-aebd-b479bfd38190" providerId="ADAL" clId="{1535661B-CCEE-4A21-B9EB-E6781F2E5C4C}" dt="2025-04-21T20:38:50.477" v="10050" actId="478"/>
          <ac:spMkLst>
            <pc:docMk/>
            <pc:sldMk cId="0" sldId="265"/>
            <ac:spMk id="289" creationId="{00000000-0000-0000-0000-000000000000}"/>
          </ac:spMkLst>
        </pc:spChg>
        <pc:spChg chg="del">
          <ac:chgData name="Emanuel Mejía" userId="71aa80a0-fd29-4248-aebd-b479bfd38190" providerId="ADAL" clId="{1535661B-CCEE-4A21-B9EB-E6781F2E5C4C}" dt="2025-04-21T20:38:53.666" v="10051" actId="478"/>
          <ac:spMkLst>
            <pc:docMk/>
            <pc:sldMk cId="0" sldId="265"/>
            <ac:spMk id="294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21T20:39:24.560" v="10117" actId="1076"/>
          <ac:spMkLst>
            <pc:docMk/>
            <pc:sldMk cId="0" sldId="265"/>
            <ac:spMk id="295" creationId="{00000000-0000-0000-0000-000000000000}"/>
          </ac:spMkLst>
        </pc:spChg>
        <pc:spChg chg="del">
          <ac:chgData name="Emanuel Mejía" userId="71aa80a0-fd29-4248-aebd-b479bfd38190" providerId="ADAL" clId="{1535661B-CCEE-4A21-B9EB-E6781F2E5C4C}" dt="2025-04-21T20:52:56.123" v="10315" actId="478"/>
          <ac:spMkLst>
            <pc:docMk/>
            <pc:sldMk cId="0" sldId="265"/>
            <ac:spMk id="300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21T20:38:07.682" v="10049" actId="20577"/>
          <ac:spMkLst>
            <pc:docMk/>
            <pc:sldMk cId="0" sldId="265"/>
            <ac:spMk id="301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21T20:53:37.399" v="10326" actId="1076"/>
          <ac:spMkLst>
            <pc:docMk/>
            <pc:sldMk cId="0" sldId="265"/>
            <ac:spMk id="302" creationId="{00000000-0000-0000-0000-000000000000}"/>
          </ac:spMkLst>
        </pc:spChg>
        <pc:spChg chg="del">
          <ac:chgData name="Emanuel Mejía" userId="71aa80a0-fd29-4248-aebd-b479bfd38190" providerId="ADAL" clId="{1535661B-CCEE-4A21-B9EB-E6781F2E5C4C}" dt="2025-04-21T20:52:56.123" v="10315" actId="478"/>
          <ac:spMkLst>
            <pc:docMk/>
            <pc:sldMk cId="0" sldId="265"/>
            <ac:spMk id="304" creationId="{00000000-0000-0000-0000-000000000000}"/>
          </ac:spMkLst>
        </pc:spChg>
        <pc:grpChg chg="add mod">
          <ac:chgData name="Emanuel Mejía" userId="71aa80a0-fd29-4248-aebd-b479bfd38190" providerId="ADAL" clId="{1535661B-CCEE-4A21-B9EB-E6781F2E5C4C}" dt="2025-04-21T20:53:10.514" v="10319" actId="1076"/>
          <ac:grpSpMkLst>
            <pc:docMk/>
            <pc:sldMk cId="0" sldId="265"/>
            <ac:grpSpMk id="3" creationId="{33878D13-D0C9-9869-6E46-95C8DF4AC166}"/>
          </ac:grpSpMkLst>
        </pc:grpChg>
        <pc:grpChg chg="mod">
          <ac:chgData name="Emanuel Mejía" userId="71aa80a0-fd29-4248-aebd-b479bfd38190" providerId="ADAL" clId="{1535661B-CCEE-4A21-B9EB-E6781F2E5C4C}" dt="2025-04-21T20:53:32.640" v="10325" actId="1076"/>
          <ac:grpSpMkLst>
            <pc:docMk/>
            <pc:sldMk cId="0" sldId="265"/>
            <ac:grpSpMk id="293" creationId="{00000000-0000-0000-0000-000000000000}"/>
          </ac:grpSpMkLst>
        </pc:grpChg>
        <pc:grpChg chg="del">
          <ac:chgData name="Emanuel Mejía" userId="71aa80a0-fd29-4248-aebd-b479bfd38190" providerId="ADAL" clId="{1535661B-CCEE-4A21-B9EB-E6781F2E5C4C}" dt="2025-04-21T20:52:56.123" v="10315" actId="478"/>
          <ac:grpSpMkLst>
            <pc:docMk/>
            <pc:sldMk cId="0" sldId="265"/>
            <ac:grpSpMk id="299" creationId="{00000000-0000-0000-0000-000000000000}"/>
          </ac:grpSpMkLst>
        </pc:grpChg>
        <pc:graphicFrameChg chg="add mod modGraphic">
          <ac:chgData name="Emanuel Mejía" userId="71aa80a0-fd29-4248-aebd-b479bfd38190" providerId="ADAL" clId="{1535661B-CCEE-4A21-B9EB-E6781F2E5C4C}" dt="2025-04-21T23:11:28.537" v="11898" actId="20577"/>
          <ac:graphicFrameMkLst>
            <pc:docMk/>
            <pc:sldMk cId="0" sldId="265"/>
            <ac:graphicFrameMk id="9" creationId="{4D2099F5-4883-1CF8-3292-EEEBFE3699C6}"/>
          </ac:graphicFrameMkLst>
        </pc:graphicFrameChg>
      </pc:sldChg>
      <pc:sldChg chg="add del">
        <pc:chgData name="Emanuel Mejía" userId="71aa80a0-fd29-4248-aebd-b479bfd38190" providerId="ADAL" clId="{1535661B-CCEE-4A21-B9EB-E6781F2E5C4C}" dt="2025-04-21T23:12:16.591" v="11899" actId="47"/>
        <pc:sldMkLst>
          <pc:docMk/>
          <pc:sldMk cId="0" sldId="266"/>
        </pc:sldMkLst>
      </pc:sldChg>
      <pc:sldChg chg="add del">
        <pc:chgData name="Emanuel Mejía" userId="71aa80a0-fd29-4248-aebd-b479bfd38190" providerId="ADAL" clId="{1535661B-CCEE-4A21-B9EB-E6781F2E5C4C}" dt="2025-04-19T01:58:34.646" v="1439" actId="47"/>
        <pc:sldMkLst>
          <pc:docMk/>
          <pc:sldMk cId="0" sldId="267"/>
        </pc:sldMkLst>
      </pc:sldChg>
      <pc:sldChg chg="add del">
        <pc:chgData name="Emanuel Mejía" userId="71aa80a0-fd29-4248-aebd-b479bfd38190" providerId="ADAL" clId="{1535661B-CCEE-4A21-B9EB-E6781F2E5C4C}" dt="2025-04-19T01:58:34.530" v="1438" actId="47"/>
        <pc:sldMkLst>
          <pc:docMk/>
          <pc:sldMk cId="0" sldId="268"/>
        </pc:sldMkLst>
      </pc:sldChg>
      <pc:sldChg chg="add del">
        <pc:chgData name="Emanuel Mejía" userId="71aa80a0-fd29-4248-aebd-b479bfd38190" providerId="ADAL" clId="{1535661B-CCEE-4A21-B9EB-E6781F2E5C4C}" dt="2025-04-19T01:58:34.381" v="1437" actId="47"/>
        <pc:sldMkLst>
          <pc:docMk/>
          <pc:sldMk cId="0" sldId="269"/>
        </pc:sldMkLst>
      </pc:sldChg>
      <pc:sldChg chg="addSp delSp modSp add del mod ord">
        <pc:chgData name="Emanuel Mejía" userId="71aa80a0-fd29-4248-aebd-b479bfd38190" providerId="ADAL" clId="{1535661B-CCEE-4A21-B9EB-E6781F2E5C4C}" dt="2025-04-19T21:22:49.436" v="8216"/>
        <pc:sldMkLst>
          <pc:docMk/>
          <pc:sldMk cId="0" sldId="270"/>
        </pc:sldMkLst>
        <pc:spChg chg="add mod">
          <ac:chgData name="Emanuel Mejía" userId="71aa80a0-fd29-4248-aebd-b479bfd38190" providerId="ADAL" clId="{1535661B-CCEE-4A21-B9EB-E6781F2E5C4C}" dt="2025-04-19T18:23:59.177" v="8194" actId="1035"/>
          <ac:spMkLst>
            <pc:docMk/>
            <pc:sldMk cId="0" sldId="270"/>
            <ac:spMk id="4" creationId="{C6219AEF-BD94-442C-462A-E5E0C13DB40B}"/>
          </ac:spMkLst>
        </pc:spChg>
        <pc:spChg chg="add mod">
          <ac:chgData name="Emanuel Mejía" userId="71aa80a0-fd29-4248-aebd-b479bfd38190" providerId="ADAL" clId="{1535661B-CCEE-4A21-B9EB-E6781F2E5C4C}" dt="2025-04-19T04:05:37.786" v="5179" actId="113"/>
          <ac:spMkLst>
            <pc:docMk/>
            <pc:sldMk cId="0" sldId="270"/>
            <ac:spMk id="5" creationId="{7BD40B97-C9CF-0A29-0E97-5097CA696A07}"/>
          </ac:spMkLst>
        </pc:spChg>
        <pc:spChg chg="add mod">
          <ac:chgData name="Emanuel Mejía" userId="71aa80a0-fd29-4248-aebd-b479bfd38190" providerId="ADAL" clId="{1535661B-CCEE-4A21-B9EB-E6781F2E5C4C}" dt="2025-04-19T04:06:12.641" v="5229" actId="5793"/>
          <ac:spMkLst>
            <pc:docMk/>
            <pc:sldMk cId="0" sldId="270"/>
            <ac:spMk id="6" creationId="{01188E24-F76C-6BD4-B2BD-7301E5898B18}"/>
          </ac:spMkLst>
        </pc:spChg>
        <pc:spChg chg="add mod">
          <ac:chgData name="Emanuel Mejía" userId="71aa80a0-fd29-4248-aebd-b479bfd38190" providerId="ADAL" clId="{1535661B-CCEE-4A21-B9EB-E6781F2E5C4C}" dt="2025-04-19T18:23:33.490" v="8190" actId="1076"/>
          <ac:spMkLst>
            <pc:docMk/>
            <pc:sldMk cId="0" sldId="270"/>
            <ac:spMk id="7" creationId="{89C6CF55-66D9-F42B-113D-46EB340DAA77}"/>
          </ac:spMkLst>
        </pc:spChg>
        <pc:spChg chg="add mod">
          <ac:chgData name="Emanuel Mejía" userId="71aa80a0-fd29-4248-aebd-b479bfd38190" providerId="ADAL" clId="{1535661B-CCEE-4A21-B9EB-E6781F2E5C4C}" dt="2025-04-19T18:23:39.302" v="8191" actId="1076"/>
          <ac:spMkLst>
            <pc:docMk/>
            <pc:sldMk cId="0" sldId="270"/>
            <ac:spMk id="8" creationId="{4E3D1782-6372-F493-DC23-106CD7C7F825}"/>
          </ac:spMkLst>
        </pc:spChg>
        <pc:spChg chg="add mod">
          <ac:chgData name="Emanuel Mejía" userId="71aa80a0-fd29-4248-aebd-b479bfd38190" providerId="ADAL" clId="{1535661B-CCEE-4A21-B9EB-E6781F2E5C4C}" dt="2025-04-19T18:23:05.705" v="8178" actId="14100"/>
          <ac:spMkLst>
            <pc:docMk/>
            <pc:sldMk cId="0" sldId="270"/>
            <ac:spMk id="9" creationId="{73FDD4CC-463C-5165-D670-857061A5823A}"/>
          </ac:spMkLst>
        </pc:spChg>
        <pc:spChg chg="mod">
          <ac:chgData name="Emanuel Mejía" userId="71aa80a0-fd29-4248-aebd-b479bfd38190" providerId="ADAL" clId="{1535661B-CCEE-4A21-B9EB-E6781F2E5C4C}" dt="2025-04-19T18:21:17.165" v="8158" actId="1076"/>
          <ac:spMkLst>
            <pc:docMk/>
            <pc:sldMk cId="0" sldId="270"/>
            <ac:spMk id="377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4:04:59.653" v="5136" actId="1036"/>
          <ac:spMkLst>
            <pc:docMk/>
            <pc:sldMk cId="0" sldId="270"/>
            <ac:spMk id="378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4:04:59.653" v="5136" actId="1036"/>
          <ac:spMkLst>
            <pc:docMk/>
            <pc:sldMk cId="0" sldId="270"/>
            <ac:spMk id="385" creationId="{00000000-0000-0000-0000-000000000000}"/>
          </ac:spMkLst>
        </pc:spChg>
        <pc:spChg chg="mod">
          <ac:chgData name="Emanuel Mejía" userId="71aa80a0-fd29-4248-aebd-b479bfd38190" providerId="ADAL" clId="{1535661B-CCEE-4A21-B9EB-E6781F2E5C4C}" dt="2025-04-19T02:51:35.933" v="4757" actId="20577"/>
          <ac:spMkLst>
            <pc:docMk/>
            <pc:sldMk cId="0" sldId="270"/>
            <ac:spMk id="389" creationId="{00000000-0000-0000-0000-000000000000}"/>
          </ac:spMkLst>
        </pc:spChg>
        <pc:picChg chg="add mod">
          <ac:chgData name="Emanuel Mejía" userId="71aa80a0-fd29-4248-aebd-b479bfd38190" providerId="ADAL" clId="{1535661B-CCEE-4A21-B9EB-E6781F2E5C4C}" dt="2025-04-19T18:23:42.008" v="8192" actId="1076"/>
          <ac:picMkLst>
            <pc:docMk/>
            <pc:sldMk cId="0" sldId="270"/>
            <ac:picMk id="3" creationId="{6511708E-CA36-81AB-ABCA-8918FF45A267}"/>
          </ac:picMkLst>
        </pc:picChg>
      </pc:sldChg>
      <pc:sldChg chg="add del">
        <pc:chgData name="Emanuel Mejía" userId="71aa80a0-fd29-4248-aebd-b479bfd38190" providerId="ADAL" clId="{1535661B-CCEE-4A21-B9EB-E6781F2E5C4C}" dt="2025-04-19T01:58:34.164" v="1435" actId="47"/>
        <pc:sldMkLst>
          <pc:docMk/>
          <pc:sldMk cId="0" sldId="271"/>
        </pc:sldMkLst>
      </pc:sldChg>
      <pc:sldChg chg="add del">
        <pc:chgData name="Emanuel Mejía" userId="71aa80a0-fd29-4248-aebd-b479bfd38190" providerId="ADAL" clId="{1535661B-CCEE-4A21-B9EB-E6781F2E5C4C}" dt="2025-04-19T01:58:35.736" v="1444" actId="47"/>
        <pc:sldMkLst>
          <pc:docMk/>
          <pc:sldMk cId="0" sldId="272"/>
        </pc:sldMkLst>
      </pc:sldChg>
      <pc:sldChg chg="add del">
        <pc:chgData name="Emanuel Mejía" userId="71aa80a0-fd29-4248-aebd-b479bfd38190" providerId="ADAL" clId="{1535661B-CCEE-4A21-B9EB-E6781F2E5C4C}" dt="2025-04-19T01:58:33.928" v="1434" actId="47"/>
        <pc:sldMkLst>
          <pc:docMk/>
          <pc:sldMk cId="0" sldId="273"/>
        </pc:sldMkLst>
      </pc:sldChg>
      <pc:sldChg chg="add del">
        <pc:chgData name="Emanuel Mejía" userId="71aa80a0-fd29-4248-aebd-b479bfd38190" providerId="ADAL" clId="{1535661B-CCEE-4A21-B9EB-E6781F2E5C4C}" dt="2025-04-19T01:58:33.813" v="1433" actId="47"/>
        <pc:sldMkLst>
          <pc:docMk/>
          <pc:sldMk cId="0" sldId="274"/>
        </pc:sldMkLst>
      </pc:sldChg>
      <pc:sldChg chg="add del">
        <pc:chgData name="Emanuel Mejía" userId="71aa80a0-fd29-4248-aebd-b479bfd38190" providerId="ADAL" clId="{1535661B-CCEE-4A21-B9EB-E6781F2E5C4C}" dt="2025-04-19T01:58:33.685" v="1432" actId="47"/>
        <pc:sldMkLst>
          <pc:docMk/>
          <pc:sldMk cId="0" sldId="275"/>
        </pc:sldMkLst>
      </pc:sldChg>
      <pc:sldChg chg="add del">
        <pc:chgData name="Emanuel Mejía" userId="71aa80a0-fd29-4248-aebd-b479bfd38190" providerId="ADAL" clId="{1535661B-CCEE-4A21-B9EB-E6781F2E5C4C}" dt="2025-04-19T01:58:33.549" v="1431" actId="47"/>
        <pc:sldMkLst>
          <pc:docMk/>
          <pc:sldMk cId="0" sldId="276"/>
        </pc:sldMkLst>
      </pc:sldChg>
      <pc:sldChg chg="add del">
        <pc:chgData name="Emanuel Mejía" userId="71aa80a0-fd29-4248-aebd-b479bfd38190" providerId="ADAL" clId="{1535661B-CCEE-4A21-B9EB-E6781F2E5C4C}" dt="2025-04-19T01:58:33.403" v="1430" actId="47"/>
        <pc:sldMkLst>
          <pc:docMk/>
          <pc:sldMk cId="0" sldId="277"/>
        </pc:sldMkLst>
      </pc:sldChg>
      <pc:sldChg chg="add del">
        <pc:chgData name="Emanuel Mejía" userId="71aa80a0-fd29-4248-aebd-b479bfd38190" providerId="ADAL" clId="{1535661B-CCEE-4A21-B9EB-E6781F2E5C4C}" dt="2025-04-19T01:58:33.236" v="1429" actId="47"/>
        <pc:sldMkLst>
          <pc:docMk/>
          <pc:sldMk cId="0" sldId="278"/>
        </pc:sldMkLst>
      </pc:sldChg>
      <pc:sldChg chg="add del">
        <pc:chgData name="Emanuel Mejía" userId="71aa80a0-fd29-4248-aebd-b479bfd38190" providerId="ADAL" clId="{1535661B-CCEE-4A21-B9EB-E6781F2E5C4C}" dt="2025-04-19T01:58:33.077" v="1428" actId="47"/>
        <pc:sldMkLst>
          <pc:docMk/>
          <pc:sldMk cId="0" sldId="279"/>
        </pc:sldMkLst>
      </pc:sldChg>
      <pc:sldChg chg="add del">
        <pc:chgData name="Emanuel Mejía" userId="71aa80a0-fd29-4248-aebd-b479bfd38190" providerId="ADAL" clId="{1535661B-CCEE-4A21-B9EB-E6781F2E5C4C}" dt="2025-04-19T01:58:32.852" v="1427" actId="47"/>
        <pc:sldMkLst>
          <pc:docMk/>
          <pc:sldMk cId="0" sldId="280"/>
        </pc:sldMkLst>
      </pc:sldChg>
      <pc:sldChg chg="addSp delSp modSp add mod">
        <pc:chgData name="Emanuel Mejía" userId="71aa80a0-fd29-4248-aebd-b479bfd38190" providerId="ADAL" clId="{1535661B-CCEE-4A21-B9EB-E6781F2E5C4C}" dt="2025-04-19T20:45:54.184" v="8213" actId="20577"/>
        <pc:sldMkLst>
          <pc:docMk/>
          <pc:sldMk cId="1368158480" sldId="287"/>
        </pc:sldMkLst>
        <pc:spChg chg="mod">
          <ac:chgData name="Emanuel Mejía" userId="71aa80a0-fd29-4248-aebd-b479bfd38190" providerId="ADAL" clId="{1535661B-CCEE-4A21-B9EB-E6781F2E5C4C}" dt="2025-04-19T02:33:09.713" v="3599" actId="1076"/>
          <ac:spMkLst>
            <pc:docMk/>
            <pc:sldMk cId="1368158480" sldId="287"/>
            <ac:spMk id="2" creationId="{38EEEE5E-2A0A-DF20-7123-DEE50E385221}"/>
          </ac:spMkLst>
        </pc:spChg>
        <pc:spChg chg="mod">
          <ac:chgData name="Emanuel Mejía" userId="71aa80a0-fd29-4248-aebd-b479bfd38190" providerId="ADAL" clId="{1535661B-CCEE-4A21-B9EB-E6781F2E5C4C}" dt="2025-04-19T02:26:51.482" v="3152" actId="1076"/>
          <ac:spMkLst>
            <pc:docMk/>
            <pc:sldMk cId="1368158480" sldId="287"/>
            <ac:spMk id="3" creationId="{94916884-23AC-8450-14C8-AD0F416CEFC3}"/>
          </ac:spMkLst>
        </pc:spChg>
        <pc:spChg chg="add del mod">
          <ac:chgData name="Emanuel Mejía" userId="71aa80a0-fd29-4248-aebd-b479bfd38190" providerId="ADAL" clId="{1535661B-CCEE-4A21-B9EB-E6781F2E5C4C}" dt="2025-04-19T02:30:43.828" v="3388" actId="21"/>
          <ac:spMkLst>
            <pc:docMk/>
            <pc:sldMk cId="1368158480" sldId="287"/>
            <ac:spMk id="276" creationId="{A78604A0-AA42-6B6A-192B-D83F73BED085}"/>
          </ac:spMkLst>
        </pc:spChg>
        <pc:spChg chg="mod">
          <ac:chgData name="Emanuel Mejía" userId="71aa80a0-fd29-4248-aebd-b479bfd38190" providerId="ADAL" clId="{1535661B-CCEE-4A21-B9EB-E6781F2E5C4C}" dt="2025-04-19T02:17:22.092" v="2730"/>
          <ac:spMkLst>
            <pc:docMk/>
            <pc:sldMk cId="1368158480" sldId="287"/>
            <ac:spMk id="282" creationId="{0C6B9A55-18AE-76EC-5A0B-B2FA2DD04F1B}"/>
          </ac:spMkLst>
        </pc:spChg>
        <pc:spChg chg="mod">
          <ac:chgData name="Emanuel Mejía" userId="71aa80a0-fd29-4248-aebd-b479bfd38190" providerId="ADAL" clId="{1535661B-CCEE-4A21-B9EB-E6781F2E5C4C}" dt="2025-04-19T20:45:54.184" v="8213" actId="20577"/>
          <ac:spMkLst>
            <pc:docMk/>
            <pc:sldMk cId="1368158480" sldId="287"/>
            <ac:spMk id="283" creationId="{BEF8BB3E-DD54-813E-A22B-42674C196D1A}"/>
          </ac:spMkLst>
        </pc:spChg>
        <pc:spChg chg="mod">
          <ac:chgData name="Emanuel Mejía" userId="71aa80a0-fd29-4248-aebd-b479bfd38190" providerId="ADAL" clId="{1535661B-CCEE-4A21-B9EB-E6781F2E5C4C}" dt="2025-04-19T02:30:09.690" v="3354" actId="20577"/>
          <ac:spMkLst>
            <pc:docMk/>
            <pc:sldMk cId="1368158480" sldId="287"/>
            <ac:spMk id="285" creationId="{5233B6E7-4579-FE51-B8D8-6C2002147247}"/>
          </ac:spMkLst>
        </pc:spChg>
      </pc:sldChg>
      <pc:sldChg chg="addSp delSp modSp add mod">
        <pc:chgData name="Emanuel Mejía" userId="71aa80a0-fd29-4248-aebd-b479bfd38190" providerId="ADAL" clId="{1535661B-CCEE-4A21-B9EB-E6781F2E5C4C}" dt="2025-04-19T22:14:31.940" v="8875" actId="207"/>
        <pc:sldMkLst>
          <pc:docMk/>
          <pc:sldMk cId="978779548" sldId="288"/>
        </pc:sldMkLst>
        <pc:spChg chg="mod">
          <ac:chgData name="Emanuel Mejía" userId="71aa80a0-fd29-4248-aebd-b479bfd38190" providerId="ADAL" clId="{1535661B-CCEE-4A21-B9EB-E6781F2E5C4C}" dt="2025-04-19T22:14:31.940" v="8875" actId="207"/>
          <ac:spMkLst>
            <pc:docMk/>
            <pc:sldMk cId="978779548" sldId="288"/>
            <ac:spMk id="2" creationId="{A1F9A10D-7E0C-48EE-ECAF-69F54ED99E49}"/>
          </ac:spMkLst>
        </pc:spChg>
        <pc:spChg chg="mod">
          <ac:chgData name="Emanuel Mejía" userId="71aa80a0-fd29-4248-aebd-b479bfd38190" providerId="ADAL" clId="{1535661B-CCEE-4A21-B9EB-E6781F2E5C4C}" dt="2025-04-19T02:38:47.635" v="3845" actId="1076"/>
          <ac:spMkLst>
            <pc:docMk/>
            <pc:sldMk cId="978779548" sldId="288"/>
            <ac:spMk id="3" creationId="{5E275906-CC80-E625-5976-054A1AC4DEA7}"/>
          </ac:spMkLst>
        </pc:spChg>
        <pc:spChg chg="mod">
          <ac:chgData name="Emanuel Mejía" userId="71aa80a0-fd29-4248-aebd-b479bfd38190" providerId="ADAL" clId="{1535661B-CCEE-4A21-B9EB-E6781F2E5C4C}" dt="2025-04-19T22:14:19.098" v="8865" actId="207"/>
          <ac:spMkLst>
            <pc:docMk/>
            <pc:sldMk cId="978779548" sldId="288"/>
            <ac:spMk id="4" creationId="{9278744F-920A-D439-B1CD-80ABFD604122}"/>
          </ac:spMkLst>
        </pc:spChg>
        <pc:spChg chg="add mod">
          <ac:chgData name="Emanuel Mejía" userId="71aa80a0-fd29-4248-aebd-b479bfd38190" providerId="ADAL" clId="{1535661B-CCEE-4A21-B9EB-E6781F2E5C4C}" dt="2025-04-19T02:34:55.526" v="3644" actId="1076"/>
          <ac:spMkLst>
            <pc:docMk/>
            <pc:sldMk cId="978779548" sldId="288"/>
            <ac:spMk id="5" creationId="{A870984F-02D2-1DA8-AEFE-BDDA8CFC4FC4}"/>
          </ac:spMkLst>
        </pc:spChg>
        <pc:spChg chg="add mod">
          <ac:chgData name="Emanuel Mejía" userId="71aa80a0-fd29-4248-aebd-b479bfd38190" providerId="ADAL" clId="{1535661B-CCEE-4A21-B9EB-E6781F2E5C4C}" dt="2025-04-19T02:38:24.201" v="3844" actId="20577"/>
          <ac:spMkLst>
            <pc:docMk/>
            <pc:sldMk cId="978779548" sldId="288"/>
            <ac:spMk id="6" creationId="{5D872645-7C6B-A5A0-A8D3-BFF9DC2406E1}"/>
          </ac:spMkLst>
        </pc:spChg>
        <pc:spChg chg="add mod">
          <ac:chgData name="Emanuel Mejía" userId="71aa80a0-fd29-4248-aebd-b479bfd38190" providerId="ADAL" clId="{1535661B-CCEE-4A21-B9EB-E6781F2E5C4C}" dt="2025-04-19T02:38:10.718" v="3839" actId="14100"/>
          <ac:spMkLst>
            <pc:docMk/>
            <pc:sldMk cId="978779548" sldId="288"/>
            <ac:spMk id="7" creationId="{83037919-9E11-458D-A243-B398712D2125}"/>
          </ac:spMkLst>
        </pc:spChg>
        <pc:spChg chg="mod">
          <ac:chgData name="Emanuel Mejía" userId="71aa80a0-fd29-4248-aebd-b479bfd38190" providerId="ADAL" clId="{1535661B-CCEE-4A21-B9EB-E6781F2E5C4C}" dt="2025-04-19T02:35:03.367" v="3646" actId="1076"/>
          <ac:spMkLst>
            <pc:docMk/>
            <pc:sldMk cId="978779548" sldId="288"/>
            <ac:spMk id="268" creationId="{1253412D-47D7-4B16-DB7F-F5CE30D0DC17}"/>
          </ac:spMkLst>
        </pc:spChg>
        <pc:spChg chg="mod">
          <ac:chgData name="Emanuel Mejía" userId="71aa80a0-fd29-4248-aebd-b479bfd38190" providerId="ADAL" clId="{1535661B-CCEE-4A21-B9EB-E6781F2E5C4C}" dt="2025-04-19T02:34:49.711" v="3643" actId="1076"/>
          <ac:spMkLst>
            <pc:docMk/>
            <pc:sldMk cId="978779548" sldId="288"/>
            <ac:spMk id="269" creationId="{F0C662CA-A9F8-DAB5-C2C4-DEF6D774FD44}"/>
          </ac:spMkLst>
        </pc:spChg>
        <pc:spChg chg="mod">
          <ac:chgData name="Emanuel Mejía" userId="71aa80a0-fd29-4248-aebd-b479bfd38190" providerId="ADAL" clId="{1535661B-CCEE-4A21-B9EB-E6781F2E5C4C}" dt="2025-04-19T02:34:13.854" v="3637" actId="1036"/>
          <ac:spMkLst>
            <pc:docMk/>
            <pc:sldMk cId="978779548" sldId="288"/>
            <ac:spMk id="276" creationId="{785B7C5E-96A4-E339-04BE-DC5D6800ABD4}"/>
          </ac:spMkLst>
        </pc:spChg>
        <pc:spChg chg="mod">
          <ac:chgData name="Emanuel Mejía" userId="71aa80a0-fd29-4248-aebd-b479bfd38190" providerId="ADAL" clId="{1535661B-CCEE-4A21-B9EB-E6781F2E5C4C}" dt="2025-04-19T02:22:01.495" v="2950" actId="20577"/>
          <ac:spMkLst>
            <pc:docMk/>
            <pc:sldMk cId="978779548" sldId="288"/>
            <ac:spMk id="282" creationId="{62E12FC2-CA25-2FE3-A1DA-297746B14133}"/>
          </ac:spMkLst>
        </pc:spChg>
        <pc:spChg chg="mod">
          <ac:chgData name="Emanuel Mejía" userId="71aa80a0-fd29-4248-aebd-b479bfd38190" providerId="ADAL" clId="{1535661B-CCEE-4A21-B9EB-E6781F2E5C4C}" dt="2025-04-19T02:30:36.425" v="3386" actId="20577"/>
          <ac:spMkLst>
            <pc:docMk/>
            <pc:sldMk cId="978779548" sldId="288"/>
            <ac:spMk id="285" creationId="{B40ED25F-281C-CCEB-FC3A-90DBCE02EEEF}"/>
          </ac:spMkLst>
        </pc:spChg>
        <pc:grpChg chg="mod">
          <ac:chgData name="Emanuel Mejía" userId="71aa80a0-fd29-4248-aebd-b479bfd38190" providerId="ADAL" clId="{1535661B-CCEE-4A21-B9EB-E6781F2E5C4C}" dt="2025-04-19T02:35:03.367" v="3646" actId="1076"/>
          <ac:grpSpMkLst>
            <pc:docMk/>
            <pc:sldMk cId="978779548" sldId="288"/>
            <ac:grpSpMk id="274" creationId="{7EA6BA7E-A866-22AB-C302-C4E2719317A5}"/>
          </ac:grpSpMkLst>
        </pc:grpChg>
      </pc:sldChg>
      <pc:sldChg chg="addSp delSp modSp add mod ord">
        <pc:chgData name="Emanuel Mejía" userId="71aa80a0-fd29-4248-aebd-b479bfd38190" providerId="ADAL" clId="{1535661B-CCEE-4A21-B9EB-E6781F2E5C4C}" dt="2025-04-19T04:24:15.048" v="6517" actId="1076"/>
        <pc:sldMkLst>
          <pc:docMk/>
          <pc:sldMk cId="2502535253" sldId="289"/>
        </pc:sldMkLst>
        <pc:spChg chg="mod">
          <ac:chgData name="Emanuel Mejía" userId="71aa80a0-fd29-4248-aebd-b479bfd38190" providerId="ADAL" clId="{1535661B-CCEE-4A21-B9EB-E6781F2E5C4C}" dt="2025-04-19T04:19:20.511" v="6188" actId="20577"/>
          <ac:spMkLst>
            <pc:docMk/>
            <pc:sldMk cId="2502535253" sldId="289"/>
            <ac:spMk id="3" creationId="{867380F2-B63A-F695-75D2-F11EFE99A76A}"/>
          </ac:spMkLst>
        </pc:spChg>
        <pc:spChg chg="mod">
          <ac:chgData name="Emanuel Mejía" userId="71aa80a0-fd29-4248-aebd-b479bfd38190" providerId="ADAL" clId="{1535661B-CCEE-4A21-B9EB-E6781F2E5C4C}" dt="2025-04-19T04:15:55.104" v="5744" actId="20577"/>
          <ac:spMkLst>
            <pc:docMk/>
            <pc:sldMk cId="2502535253" sldId="289"/>
            <ac:spMk id="5" creationId="{A7599E47-E52B-BC99-D5CE-C4C3B420C259}"/>
          </ac:spMkLst>
        </pc:spChg>
        <pc:spChg chg="add mod">
          <ac:chgData name="Emanuel Mejía" userId="71aa80a0-fd29-4248-aebd-b479bfd38190" providerId="ADAL" clId="{1535661B-CCEE-4A21-B9EB-E6781F2E5C4C}" dt="2025-04-19T04:13:36.601" v="5655" actId="1076"/>
          <ac:spMkLst>
            <pc:docMk/>
            <pc:sldMk cId="2502535253" sldId="289"/>
            <ac:spMk id="32" creationId="{3A48615A-54B5-37C9-70D2-00165B99EB8D}"/>
          </ac:spMkLst>
        </pc:spChg>
        <pc:spChg chg="add mod">
          <ac:chgData name="Emanuel Mejía" userId="71aa80a0-fd29-4248-aebd-b479bfd38190" providerId="ADAL" clId="{1535661B-CCEE-4A21-B9EB-E6781F2E5C4C}" dt="2025-04-19T04:13:36.601" v="5655" actId="1076"/>
          <ac:spMkLst>
            <pc:docMk/>
            <pc:sldMk cId="2502535253" sldId="289"/>
            <ac:spMk id="33" creationId="{7D070468-63AB-C99E-5F13-67C2E061AACA}"/>
          </ac:spMkLst>
        </pc:spChg>
        <pc:spChg chg="mod">
          <ac:chgData name="Emanuel Mejía" userId="71aa80a0-fd29-4248-aebd-b479bfd38190" providerId="ADAL" clId="{1535661B-CCEE-4A21-B9EB-E6781F2E5C4C}" dt="2025-04-19T04:13:28.193" v="5654"/>
          <ac:spMkLst>
            <pc:docMk/>
            <pc:sldMk cId="2502535253" sldId="289"/>
            <ac:spMk id="35" creationId="{8889819E-584E-E939-E007-A25E2B40F408}"/>
          </ac:spMkLst>
        </pc:spChg>
        <pc:spChg chg="mod">
          <ac:chgData name="Emanuel Mejía" userId="71aa80a0-fd29-4248-aebd-b479bfd38190" providerId="ADAL" clId="{1535661B-CCEE-4A21-B9EB-E6781F2E5C4C}" dt="2025-04-19T04:13:28.193" v="5654"/>
          <ac:spMkLst>
            <pc:docMk/>
            <pc:sldMk cId="2502535253" sldId="289"/>
            <ac:spMk id="36" creationId="{307632C4-C8DF-257F-CE3B-CF819FDEA662}"/>
          </ac:spMkLst>
        </pc:spChg>
        <pc:spChg chg="mod">
          <ac:chgData name="Emanuel Mejía" userId="71aa80a0-fd29-4248-aebd-b479bfd38190" providerId="ADAL" clId="{1535661B-CCEE-4A21-B9EB-E6781F2E5C4C}" dt="2025-04-19T04:13:28.193" v="5654"/>
          <ac:spMkLst>
            <pc:docMk/>
            <pc:sldMk cId="2502535253" sldId="289"/>
            <ac:spMk id="37" creationId="{393C82DE-C933-F3E1-EC2C-50BC22CC1184}"/>
          </ac:spMkLst>
        </pc:spChg>
        <pc:spChg chg="add mod">
          <ac:chgData name="Emanuel Mejía" userId="71aa80a0-fd29-4248-aebd-b479bfd38190" providerId="ADAL" clId="{1535661B-CCEE-4A21-B9EB-E6781F2E5C4C}" dt="2025-04-19T04:17:50.043" v="6041" actId="20577"/>
          <ac:spMkLst>
            <pc:docMk/>
            <pc:sldMk cId="2502535253" sldId="289"/>
            <ac:spMk id="38" creationId="{063F627E-0F10-C254-ED79-2AB150328FB3}"/>
          </ac:spMkLst>
        </pc:spChg>
        <pc:spChg chg="add mod">
          <ac:chgData name="Emanuel Mejía" userId="71aa80a0-fd29-4248-aebd-b479bfd38190" providerId="ADAL" clId="{1535661B-CCEE-4A21-B9EB-E6781F2E5C4C}" dt="2025-04-19T04:16:01.968" v="5761" actId="20577"/>
          <ac:spMkLst>
            <pc:docMk/>
            <pc:sldMk cId="2502535253" sldId="289"/>
            <ac:spMk id="39" creationId="{7BB078A6-7567-A2E8-45E4-B0082BAE7D07}"/>
          </ac:spMkLst>
        </pc:spChg>
        <pc:spChg chg="add mod">
          <ac:chgData name="Emanuel Mejía" userId="71aa80a0-fd29-4248-aebd-b479bfd38190" providerId="ADAL" clId="{1535661B-CCEE-4A21-B9EB-E6781F2E5C4C}" dt="2025-04-19T04:14:43.927" v="5662" actId="1076"/>
          <ac:spMkLst>
            <pc:docMk/>
            <pc:sldMk cId="2502535253" sldId="289"/>
            <ac:spMk id="40" creationId="{F1BC0BD9-17EE-BBE9-56B3-7EDA592B9939}"/>
          </ac:spMkLst>
        </pc:spChg>
        <pc:spChg chg="add mod">
          <ac:chgData name="Emanuel Mejía" userId="71aa80a0-fd29-4248-aebd-b479bfd38190" providerId="ADAL" clId="{1535661B-CCEE-4A21-B9EB-E6781F2E5C4C}" dt="2025-04-19T04:14:43.927" v="5662" actId="1076"/>
          <ac:spMkLst>
            <pc:docMk/>
            <pc:sldMk cId="2502535253" sldId="289"/>
            <ac:spMk id="41" creationId="{F5AC18F1-683E-D751-4C6C-2ED662FE3A33}"/>
          </ac:spMkLst>
        </pc:spChg>
        <pc:spChg chg="mod">
          <ac:chgData name="Emanuel Mejía" userId="71aa80a0-fd29-4248-aebd-b479bfd38190" providerId="ADAL" clId="{1535661B-CCEE-4A21-B9EB-E6781F2E5C4C}" dt="2025-04-19T04:13:37.594" v="5656"/>
          <ac:spMkLst>
            <pc:docMk/>
            <pc:sldMk cId="2502535253" sldId="289"/>
            <ac:spMk id="43" creationId="{213D7132-9AE9-58E7-FC2B-AE44CA9D611C}"/>
          </ac:spMkLst>
        </pc:spChg>
        <pc:spChg chg="mod">
          <ac:chgData name="Emanuel Mejía" userId="71aa80a0-fd29-4248-aebd-b479bfd38190" providerId="ADAL" clId="{1535661B-CCEE-4A21-B9EB-E6781F2E5C4C}" dt="2025-04-19T04:13:37.594" v="5656"/>
          <ac:spMkLst>
            <pc:docMk/>
            <pc:sldMk cId="2502535253" sldId="289"/>
            <ac:spMk id="44" creationId="{A85C2A2A-C706-B37F-A5C0-7984C8D244CD}"/>
          </ac:spMkLst>
        </pc:spChg>
        <pc:spChg chg="mod">
          <ac:chgData name="Emanuel Mejía" userId="71aa80a0-fd29-4248-aebd-b479bfd38190" providerId="ADAL" clId="{1535661B-CCEE-4A21-B9EB-E6781F2E5C4C}" dt="2025-04-19T04:13:37.594" v="5656"/>
          <ac:spMkLst>
            <pc:docMk/>
            <pc:sldMk cId="2502535253" sldId="289"/>
            <ac:spMk id="45" creationId="{164370FB-23D9-FF63-F96F-FA12F680C9E9}"/>
          </ac:spMkLst>
        </pc:spChg>
        <pc:spChg chg="add mod">
          <ac:chgData name="Emanuel Mejía" userId="71aa80a0-fd29-4248-aebd-b479bfd38190" providerId="ADAL" clId="{1535661B-CCEE-4A21-B9EB-E6781F2E5C4C}" dt="2025-04-19T04:24:15.048" v="6517" actId="1076"/>
          <ac:spMkLst>
            <pc:docMk/>
            <pc:sldMk cId="2502535253" sldId="289"/>
            <ac:spMk id="46" creationId="{4A9E404C-0D09-A01F-6EE7-03AE4208D262}"/>
          </ac:spMkLst>
        </pc:spChg>
        <pc:spChg chg="add mod">
          <ac:chgData name="Emanuel Mejía" userId="71aa80a0-fd29-4248-aebd-b479bfd38190" providerId="ADAL" clId="{1535661B-CCEE-4A21-B9EB-E6781F2E5C4C}" dt="2025-04-19T04:18:22.438" v="6083" actId="20577"/>
          <ac:spMkLst>
            <pc:docMk/>
            <pc:sldMk cId="2502535253" sldId="289"/>
            <ac:spMk id="47" creationId="{A4FD032A-9855-5795-6E9F-2CEB3B313B33}"/>
          </ac:spMkLst>
        </pc:spChg>
        <pc:spChg chg="add mod">
          <ac:chgData name="Emanuel Mejía" userId="71aa80a0-fd29-4248-aebd-b479bfd38190" providerId="ADAL" clId="{1535661B-CCEE-4A21-B9EB-E6781F2E5C4C}" dt="2025-04-19T04:15:15.600" v="5663" actId="1076"/>
          <ac:spMkLst>
            <pc:docMk/>
            <pc:sldMk cId="2502535253" sldId="289"/>
            <ac:spMk id="48" creationId="{5D81B0B2-9B6B-79ED-992E-654E39913C63}"/>
          </ac:spMkLst>
        </pc:spChg>
        <pc:spChg chg="add mod">
          <ac:chgData name="Emanuel Mejía" userId="71aa80a0-fd29-4248-aebd-b479bfd38190" providerId="ADAL" clId="{1535661B-CCEE-4A21-B9EB-E6781F2E5C4C}" dt="2025-04-19T04:15:15.600" v="5663" actId="1076"/>
          <ac:spMkLst>
            <pc:docMk/>
            <pc:sldMk cId="2502535253" sldId="289"/>
            <ac:spMk id="49" creationId="{D168FCDA-0FEC-7571-6D53-CA1E11C041F0}"/>
          </ac:spMkLst>
        </pc:spChg>
        <pc:spChg chg="mod">
          <ac:chgData name="Emanuel Mejía" userId="71aa80a0-fd29-4248-aebd-b479bfd38190" providerId="ADAL" clId="{1535661B-CCEE-4A21-B9EB-E6781F2E5C4C}" dt="2025-04-19T04:13:43.823" v="5658"/>
          <ac:spMkLst>
            <pc:docMk/>
            <pc:sldMk cId="2502535253" sldId="289"/>
            <ac:spMk id="51" creationId="{08A81D20-E4C4-5D84-E0E8-66CAF979BA07}"/>
          </ac:spMkLst>
        </pc:spChg>
        <pc:spChg chg="mod">
          <ac:chgData name="Emanuel Mejía" userId="71aa80a0-fd29-4248-aebd-b479bfd38190" providerId="ADAL" clId="{1535661B-CCEE-4A21-B9EB-E6781F2E5C4C}" dt="2025-04-19T04:13:43.823" v="5658"/>
          <ac:spMkLst>
            <pc:docMk/>
            <pc:sldMk cId="2502535253" sldId="289"/>
            <ac:spMk id="52" creationId="{B1FA2988-4162-9FAE-5995-4948881CE9CE}"/>
          </ac:spMkLst>
        </pc:spChg>
        <pc:spChg chg="mod">
          <ac:chgData name="Emanuel Mejía" userId="71aa80a0-fd29-4248-aebd-b479bfd38190" providerId="ADAL" clId="{1535661B-CCEE-4A21-B9EB-E6781F2E5C4C}" dt="2025-04-19T04:13:43.823" v="5658"/>
          <ac:spMkLst>
            <pc:docMk/>
            <pc:sldMk cId="2502535253" sldId="289"/>
            <ac:spMk id="53" creationId="{87DBFA11-D8F2-3203-F8C7-2D0C3904966E}"/>
          </ac:spMkLst>
        </pc:spChg>
        <pc:spChg chg="add mod">
          <ac:chgData name="Emanuel Mejía" userId="71aa80a0-fd29-4248-aebd-b479bfd38190" providerId="ADAL" clId="{1535661B-CCEE-4A21-B9EB-E6781F2E5C4C}" dt="2025-04-19T04:22:46.650" v="6485" actId="20577"/>
          <ac:spMkLst>
            <pc:docMk/>
            <pc:sldMk cId="2502535253" sldId="289"/>
            <ac:spMk id="54" creationId="{16600D0A-539F-952A-39D0-7139F75FA2C7}"/>
          </ac:spMkLst>
        </pc:spChg>
        <pc:spChg chg="add mod">
          <ac:chgData name="Emanuel Mejía" userId="71aa80a0-fd29-4248-aebd-b479bfd38190" providerId="ADAL" clId="{1535661B-CCEE-4A21-B9EB-E6781F2E5C4C}" dt="2025-04-19T04:21:28.887" v="6380" actId="20577"/>
          <ac:spMkLst>
            <pc:docMk/>
            <pc:sldMk cId="2502535253" sldId="289"/>
            <ac:spMk id="55" creationId="{EDBAA709-FE07-1A93-85DB-0DEE50D8C102}"/>
          </ac:spMkLst>
        </pc:spChg>
        <pc:spChg chg="mod">
          <ac:chgData name="Emanuel Mejía" userId="71aa80a0-fd29-4248-aebd-b479bfd38190" providerId="ADAL" clId="{1535661B-CCEE-4A21-B9EB-E6781F2E5C4C}" dt="2025-04-19T04:12:42.031" v="5645" actId="1076"/>
          <ac:spMkLst>
            <pc:docMk/>
            <pc:sldMk cId="2502535253" sldId="289"/>
            <ac:spMk id="268" creationId="{A1EFE281-F7B8-625D-E8FC-E963A59C385B}"/>
          </ac:spMkLst>
        </pc:spChg>
        <pc:spChg chg="mod">
          <ac:chgData name="Emanuel Mejía" userId="71aa80a0-fd29-4248-aebd-b479bfd38190" providerId="ADAL" clId="{1535661B-CCEE-4A21-B9EB-E6781F2E5C4C}" dt="2025-04-19T04:12:22.585" v="5636" actId="14100"/>
          <ac:spMkLst>
            <pc:docMk/>
            <pc:sldMk cId="2502535253" sldId="289"/>
            <ac:spMk id="269" creationId="{8FA49FFE-524A-865D-00AA-CF7168739C81}"/>
          </ac:spMkLst>
        </pc:spChg>
        <pc:spChg chg="mod">
          <ac:chgData name="Emanuel Mejía" userId="71aa80a0-fd29-4248-aebd-b479bfd38190" providerId="ADAL" clId="{1535661B-CCEE-4A21-B9EB-E6781F2E5C4C}" dt="2025-04-19T04:09:18.914" v="5420" actId="20577"/>
          <ac:spMkLst>
            <pc:docMk/>
            <pc:sldMk cId="2502535253" sldId="289"/>
            <ac:spMk id="282" creationId="{FCF5DFDB-88EA-ADD4-D618-6BDF52867B1F}"/>
          </ac:spMkLst>
        </pc:spChg>
        <pc:grpChg chg="add mod">
          <ac:chgData name="Emanuel Mejía" userId="71aa80a0-fd29-4248-aebd-b479bfd38190" providerId="ADAL" clId="{1535661B-CCEE-4A21-B9EB-E6781F2E5C4C}" dt="2025-04-19T04:13:36.601" v="5655" actId="1076"/>
          <ac:grpSpMkLst>
            <pc:docMk/>
            <pc:sldMk cId="2502535253" sldId="289"/>
            <ac:grpSpMk id="34" creationId="{E58EE159-8104-62ED-8126-39FF27B972BC}"/>
          </ac:grpSpMkLst>
        </pc:grpChg>
        <pc:grpChg chg="add mod">
          <ac:chgData name="Emanuel Mejía" userId="71aa80a0-fd29-4248-aebd-b479bfd38190" providerId="ADAL" clId="{1535661B-CCEE-4A21-B9EB-E6781F2E5C4C}" dt="2025-04-19T04:14:43.927" v="5662" actId="1076"/>
          <ac:grpSpMkLst>
            <pc:docMk/>
            <pc:sldMk cId="2502535253" sldId="289"/>
            <ac:grpSpMk id="42" creationId="{E892EDEE-9421-9EEE-CD22-C3B6AA21CA43}"/>
          </ac:grpSpMkLst>
        </pc:grpChg>
        <pc:grpChg chg="add mod">
          <ac:chgData name="Emanuel Mejía" userId="71aa80a0-fd29-4248-aebd-b479bfd38190" providerId="ADAL" clId="{1535661B-CCEE-4A21-B9EB-E6781F2E5C4C}" dt="2025-04-19T04:15:15.600" v="5663" actId="1076"/>
          <ac:grpSpMkLst>
            <pc:docMk/>
            <pc:sldMk cId="2502535253" sldId="289"/>
            <ac:grpSpMk id="50" creationId="{512F55EF-6D4A-B90E-970E-14EE4EF77D8E}"/>
          </ac:grpSpMkLst>
        </pc:grpChg>
        <pc:grpChg chg="mod">
          <ac:chgData name="Emanuel Mejía" userId="71aa80a0-fd29-4248-aebd-b479bfd38190" providerId="ADAL" clId="{1535661B-CCEE-4A21-B9EB-E6781F2E5C4C}" dt="2025-04-19T04:12:42.031" v="5645" actId="1076"/>
          <ac:grpSpMkLst>
            <pc:docMk/>
            <pc:sldMk cId="2502535253" sldId="289"/>
            <ac:grpSpMk id="274" creationId="{4E74A04D-C2FA-3008-B878-DA1AE86A6A40}"/>
          </ac:grpSpMkLst>
        </pc:grpChg>
      </pc:sldChg>
      <pc:sldChg chg="add del ord setBg">
        <pc:chgData name="Emanuel Mejía" userId="71aa80a0-fd29-4248-aebd-b479bfd38190" providerId="ADAL" clId="{1535661B-CCEE-4A21-B9EB-E6781F2E5C4C}" dt="2025-04-19T04:25:02.080" v="6521" actId="47"/>
        <pc:sldMkLst>
          <pc:docMk/>
          <pc:sldMk cId="589561802" sldId="290"/>
        </pc:sldMkLst>
      </pc:sldChg>
      <pc:sldChg chg="modSp add mod ord">
        <pc:chgData name="Emanuel Mejía" userId="71aa80a0-fd29-4248-aebd-b479bfd38190" providerId="ADAL" clId="{1535661B-CCEE-4A21-B9EB-E6781F2E5C4C}" dt="2025-04-19T04:25:38.967" v="6584"/>
        <pc:sldMkLst>
          <pc:docMk/>
          <pc:sldMk cId="3360031919" sldId="290"/>
        </pc:sldMkLst>
        <pc:spChg chg="mod">
          <ac:chgData name="Emanuel Mejía" userId="71aa80a0-fd29-4248-aebd-b479bfd38190" providerId="ADAL" clId="{1535661B-CCEE-4A21-B9EB-E6781F2E5C4C}" dt="2025-04-19T04:25:38.967" v="6584"/>
          <ac:spMkLst>
            <pc:docMk/>
            <pc:sldMk cId="3360031919" sldId="290"/>
            <ac:spMk id="260" creationId="{8B3263C7-9A1A-86C8-75C4-3667307926E8}"/>
          </ac:spMkLst>
        </pc:spChg>
      </pc:sldChg>
      <pc:sldChg chg="modSp add del mod ord">
        <pc:chgData name="Emanuel Mejía" userId="71aa80a0-fd29-4248-aebd-b479bfd38190" providerId="ADAL" clId="{1535661B-CCEE-4A21-B9EB-E6781F2E5C4C}" dt="2025-04-19T15:35:52.388" v="6745" actId="47"/>
        <pc:sldMkLst>
          <pc:docMk/>
          <pc:sldMk cId="1178446135" sldId="291"/>
        </pc:sldMkLst>
      </pc:sldChg>
      <pc:sldChg chg="addSp delSp modSp add mod ord">
        <pc:chgData name="Emanuel Mejía" userId="71aa80a0-fd29-4248-aebd-b479bfd38190" providerId="ADAL" clId="{1535661B-CCEE-4A21-B9EB-E6781F2E5C4C}" dt="2025-04-19T16:15:59.021" v="8046" actId="207"/>
        <pc:sldMkLst>
          <pc:docMk/>
          <pc:sldMk cId="3530980700" sldId="292"/>
        </pc:sldMkLst>
        <pc:spChg chg="mod">
          <ac:chgData name="Emanuel Mejía" userId="71aa80a0-fd29-4248-aebd-b479bfd38190" providerId="ADAL" clId="{1535661B-CCEE-4A21-B9EB-E6781F2E5C4C}" dt="2025-04-19T16:15:59.021" v="8046" actId="207"/>
          <ac:spMkLst>
            <pc:docMk/>
            <pc:sldMk cId="3530980700" sldId="292"/>
            <ac:spMk id="3" creationId="{63FAB9AC-512D-FAC2-27C0-EE9C2D10FA99}"/>
          </ac:spMkLst>
        </pc:spChg>
        <pc:spChg chg="add mod">
          <ac:chgData name="Emanuel Mejía" userId="71aa80a0-fd29-4248-aebd-b479bfd38190" providerId="ADAL" clId="{1535661B-CCEE-4A21-B9EB-E6781F2E5C4C}" dt="2025-04-19T15:43:27.210" v="7225" actId="1076"/>
          <ac:spMkLst>
            <pc:docMk/>
            <pc:sldMk cId="3530980700" sldId="292"/>
            <ac:spMk id="4" creationId="{9AF4F223-EC4D-6841-4CAA-6FB349AF40DE}"/>
          </ac:spMkLst>
        </pc:spChg>
        <pc:spChg chg="add mod">
          <ac:chgData name="Emanuel Mejía" userId="71aa80a0-fd29-4248-aebd-b479bfd38190" providerId="ADAL" clId="{1535661B-CCEE-4A21-B9EB-E6781F2E5C4C}" dt="2025-04-19T15:43:54.619" v="7235" actId="20577"/>
          <ac:spMkLst>
            <pc:docMk/>
            <pc:sldMk cId="3530980700" sldId="292"/>
            <ac:spMk id="5" creationId="{C6930766-D500-13B7-FFCB-94C6C47DC23D}"/>
          </ac:spMkLst>
        </pc:spChg>
        <pc:spChg chg="add mod">
          <ac:chgData name="Emanuel Mejía" userId="71aa80a0-fd29-4248-aebd-b479bfd38190" providerId="ADAL" clId="{1535661B-CCEE-4A21-B9EB-E6781F2E5C4C}" dt="2025-04-19T15:43:58.160" v="7236" actId="20577"/>
          <ac:spMkLst>
            <pc:docMk/>
            <pc:sldMk cId="3530980700" sldId="292"/>
            <ac:spMk id="6" creationId="{645BF4CC-6479-8996-3FD6-8A5D9542ACE7}"/>
          </ac:spMkLst>
        </pc:spChg>
        <pc:spChg chg="add mod">
          <ac:chgData name="Emanuel Mejía" userId="71aa80a0-fd29-4248-aebd-b479bfd38190" providerId="ADAL" clId="{1535661B-CCEE-4A21-B9EB-E6781F2E5C4C}" dt="2025-04-19T15:43:44.966" v="7226" actId="207"/>
          <ac:spMkLst>
            <pc:docMk/>
            <pc:sldMk cId="3530980700" sldId="292"/>
            <ac:spMk id="7" creationId="{41F74EA2-8E2A-9946-07DF-97E4824C46FF}"/>
          </ac:spMkLst>
        </pc:spChg>
        <pc:spChg chg="mod">
          <ac:chgData name="Emanuel Mejía" userId="71aa80a0-fd29-4248-aebd-b479bfd38190" providerId="ADAL" clId="{1535661B-CCEE-4A21-B9EB-E6781F2E5C4C}" dt="2025-04-19T15:36:42.218" v="6875" actId="20577"/>
          <ac:spMkLst>
            <pc:docMk/>
            <pc:sldMk cId="3530980700" sldId="292"/>
            <ac:spMk id="276" creationId="{967B06E2-304E-F3C0-697D-892E5C64051A}"/>
          </ac:spMkLst>
        </pc:spChg>
        <pc:spChg chg="mod">
          <ac:chgData name="Emanuel Mejía" userId="71aa80a0-fd29-4248-aebd-b479bfd38190" providerId="ADAL" clId="{1535661B-CCEE-4A21-B9EB-E6781F2E5C4C}" dt="2025-04-19T15:36:02.595" v="6769" actId="20577"/>
          <ac:spMkLst>
            <pc:docMk/>
            <pc:sldMk cId="3530980700" sldId="292"/>
            <ac:spMk id="282" creationId="{5926A00C-BEBE-8CD5-C14B-DE88F25DE2B1}"/>
          </ac:spMkLst>
        </pc:spChg>
      </pc:sldChg>
      <pc:sldChg chg="addSp delSp modSp add mod ord">
        <pc:chgData name="Emanuel Mejía" userId="71aa80a0-fd29-4248-aebd-b479bfd38190" providerId="ADAL" clId="{1535661B-CCEE-4A21-B9EB-E6781F2E5C4C}" dt="2025-04-19T22:15:17.376" v="8877" actId="1076"/>
        <pc:sldMkLst>
          <pc:docMk/>
          <pc:sldMk cId="3935404228" sldId="293"/>
        </pc:sldMkLst>
        <pc:spChg chg="mod">
          <ac:chgData name="Emanuel Mejía" userId="71aa80a0-fd29-4248-aebd-b479bfd38190" providerId="ADAL" clId="{1535661B-CCEE-4A21-B9EB-E6781F2E5C4C}" dt="2025-04-19T22:04:21.576" v="8653"/>
          <ac:spMkLst>
            <pc:docMk/>
            <pc:sldMk cId="3935404228" sldId="293"/>
            <ac:spMk id="3" creationId="{282CAFCC-7B42-75E2-6E1A-1864112C1608}"/>
          </ac:spMkLst>
        </pc:spChg>
        <pc:spChg chg="mod">
          <ac:chgData name="Emanuel Mejía" userId="71aa80a0-fd29-4248-aebd-b479bfd38190" providerId="ADAL" clId="{1535661B-CCEE-4A21-B9EB-E6781F2E5C4C}" dt="2025-04-19T22:04:21.576" v="8653"/>
          <ac:spMkLst>
            <pc:docMk/>
            <pc:sldMk cId="3935404228" sldId="293"/>
            <ac:spMk id="4" creationId="{4AE3E830-604F-34FB-D3BE-615DDECAF99B}"/>
          </ac:spMkLst>
        </pc:spChg>
        <pc:spChg chg="mod">
          <ac:chgData name="Emanuel Mejía" userId="71aa80a0-fd29-4248-aebd-b479bfd38190" providerId="ADAL" clId="{1535661B-CCEE-4A21-B9EB-E6781F2E5C4C}" dt="2025-04-19T22:04:21.576" v="8653"/>
          <ac:spMkLst>
            <pc:docMk/>
            <pc:sldMk cId="3935404228" sldId="293"/>
            <ac:spMk id="5" creationId="{63E35CE6-5D1D-8B49-7C90-636A7762C181}"/>
          </ac:spMkLst>
        </pc:spChg>
        <pc:spChg chg="add mod">
          <ac:chgData name="Emanuel Mejía" userId="71aa80a0-fd29-4248-aebd-b479bfd38190" providerId="ADAL" clId="{1535661B-CCEE-4A21-B9EB-E6781F2E5C4C}" dt="2025-04-19T22:04:25.351" v="8654" actId="1076"/>
          <ac:spMkLst>
            <pc:docMk/>
            <pc:sldMk cId="3935404228" sldId="293"/>
            <ac:spMk id="6" creationId="{FA1D21FC-6F07-0B8A-8E79-8A04DBF140B5}"/>
          </ac:spMkLst>
        </pc:spChg>
        <pc:spChg chg="add mod">
          <ac:chgData name="Emanuel Mejía" userId="71aa80a0-fd29-4248-aebd-b479bfd38190" providerId="ADAL" clId="{1535661B-CCEE-4A21-B9EB-E6781F2E5C4C}" dt="2025-04-19T22:04:25.351" v="8654" actId="1076"/>
          <ac:spMkLst>
            <pc:docMk/>
            <pc:sldMk cId="3935404228" sldId="293"/>
            <ac:spMk id="7" creationId="{2B9DBD37-2338-3411-9E96-AFA334B60F5F}"/>
          </ac:spMkLst>
        </pc:spChg>
        <pc:spChg chg="add mod">
          <ac:chgData name="Emanuel Mejía" userId="71aa80a0-fd29-4248-aebd-b479bfd38190" providerId="ADAL" clId="{1535661B-CCEE-4A21-B9EB-E6781F2E5C4C}" dt="2025-04-19T20:45:04.522" v="8202" actId="20577"/>
          <ac:spMkLst>
            <pc:docMk/>
            <pc:sldMk cId="3935404228" sldId="293"/>
            <ac:spMk id="15" creationId="{A09C5496-BD01-F154-7888-E9C184538930}"/>
          </ac:spMkLst>
        </pc:spChg>
        <pc:spChg chg="add mod">
          <ac:chgData name="Emanuel Mejía" userId="71aa80a0-fd29-4248-aebd-b479bfd38190" providerId="ADAL" clId="{1535661B-CCEE-4A21-B9EB-E6781F2E5C4C}" dt="2025-04-19T15:59:42.073" v="7348" actId="14100"/>
          <ac:spMkLst>
            <pc:docMk/>
            <pc:sldMk cId="3935404228" sldId="293"/>
            <ac:spMk id="16" creationId="{CB7B4351-8E36-0591-E8F9-D33924B55D8A}"/>
          </ac:spMkLst>
        </pc:spChg>
        <pc:spChg chg="add mod">
          <ac:chgData name="Emanuel Mejía" userId="71aa80a0-fd29-4248-aebd-b479bfd38190" providerId="ADAL" clId="{1535661B-CCEE-4A21-B9EB-E6781F2E5C4C}" dt="2025-04-19T15:59:38.941" v="7347" actId="1076"/>
          <ac:spMkLst>
            <pc:docMk/>
            <pc:sldMk cId="3935404228" sldId="293"/>
            <ac:spMk id="17" creationId="{6376C4D3-E7E2-8E9A-E0A5-9CA78477F030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18" creationId="{9B49FA9B-E6F9-0F1C-992A-5B3A7307A97D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19" creationId="{A397A50D-B0B1-4212-C26A-095B7430955F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20" creationId="{78CF9BBE-E0B5-6A33-043D-1F307F8C3DE2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21" creationId="{97D1F317-EA86-4EC1-8A56-CF55ACCF2E30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22" creationId="{2A377CED-BFE8-61EE-75FB-50C2A4700C6B}"/>
          </ac:spMkLst>
        </pc:spChg>
        <pc:spChg chg="add mod">
          <ac:chgData name="Emanuel Mejía" userId="71aa80a0-fd29-4248-aebd-b479bfd38190" providerId="ADAL" clId="{1535661B-CCEE-4A21-B9EB-E6781F2E5C4C}" dt="2025-04-19T22:15:11.837" v="8876" actId="1076"/>
          <ac:spMkLst>
            <pc:docMk/>
            <pc:sldMk cId="3935404228" sldId="293"/>
            <ac:spMk id="23" creationId="{B16A5DF9-3F6C-A64A-7A09-DA711345751E}"/>
          </ac:spMkLst>
        </pc:spChg>
        <pc:spChg chg="add mod">
          <ac:chgData name="Emanuel Mejía" userId="71aa80a0-fd29-4248-aebd-b479bfd38190" providerId="ADAL" clId="{1535661B-CCEE-4A21-B9EB-E6781F2E5C4C}" dt="2025-04-19T16:18:14.193" v="8060" actId="207"/>
          <ac:spMkLst>
            <pc:docMk/>
            <pc:sldMk cId="3935404228" sldId="293"/>
            <ac:spMk id="24" creationId="{599F3D66-C1C2-6C0B-F6C7-0E7BB692BAC9}"/>
          </ac:spMkLst>
        </pc:spChg>
        <pc:spChg chg="mod">
          <ac:chgData name="Emanuel Mejía" userId="71aa80a0-fd29-4248-aebd-b479bfd38190" providerId="ADAL" clId="{1535661B-CCEE-4A21-B9EB-E6781F2E5C4C}" dt="2025-04-19T22:04:07.952" v="8652" actId="1035"/>
          <ac:spMkLst>
            <pc:docMk/>
            <pc:sldMk cId="3935404228" sldId="293"/>
            <ac:spMk id="282" creationId="{D737FDFB-0433-DAAD-7E0B-BB782599469A}"/>
          </ac:spMkLst>
        </pc:spChg>
        <pc:grpChg chg="add mod">
          <ac:chgData name="Emanuel Mejía" userId="71aa80a0-fd29-4248-aebd-b479bfd38190" providerId="ADAL" clId="{1535661B-CCEE-4A21-B9EB-E6781F2E5C4C}" dt="2025-04-19T22:04:25.351" v="8654" actId="1076"/>
          <ac:grpSpMkLst>
            <pc:docMk/>
            <pc:sldMk cId="3935404228" sldId="293"/>
            <ac:grpSpMk id="2" creationId="{1B6C2EFB-520C-4ED3-FE29-847C2154B4AD}"/>
          </ac:grpSpMkLst>
        </pc:grpChg>
        <pc:picChg chg="add mod">
          <ac:chgData name="Emanuel Mejía" userId="71aa80a0-fd29-4248-aebd-b479bfd38190" providerId="ADAL" clId="{1535661B-CCEE-4A21-B9EB-E6781F2E5C4C}" dt="2025-04-19T22:15:17.376" v="8877" actId="1076"/>
          <ac:picMkLst>
            <pc:docMk/>
            <pc:sldMk cId="3935404228" sldId="293"/>
            <ac:picMk id="9" creationId="{9CD0EE3B-F321-19C5-13FF-FBBECDB06237}"/>
          </ac:picMkLst>
        </pc:picChg>
        <pc:picChg chg="add mod">
          <ac:chgData name="Emanuel Mejía" userId="71aa80a0-fd29-4248-aebd-b479bfd38190" providerId="ADAL" clId="{1535661B-CCEE-4A21-B9EB-E6781F2E5C4C}" dt="2025-04-19T22:15:17.376" v="8877" actId="1076"/>
          <ac:picMkLst>
            <pc:docMk/>
            <pc:sldMk cId="3935404228" sldId="293"/>
            <ac:picMk id="26" creationId="{8A0C56BF-3670-8E2B-99B9-FC90666C284E}"/>
          </ac:picMkLst>
        </pc:picChg>
        <pc:picChg chg="add mod">
          <ac:chgData name="Emanuel Mejía" userId="71aa80a0-fd29-4248-aebd-b479bfd38190" providerId="ADAL" clId="{1535661B-CCEE-4A21-B9EB-E6781F2E5C4C}" dt="2025-04-19T22:15:17.376" v="8877" actId="1076"/>
          <ac:picMkLst>
            <pc:docMk/>
            <pc:sldMk cId="3935404228" sldId="293"/>
            <ac:picMk id="2050" creationId="{1FC45ADC-3468-D444-A904-77F6F1D27FD0}"/>
          </ac:picMkLst>
        </pc:picChg>
        <pc:cxnChg chg="add mod">
          <ac:chgData name="Emanuel Mejía" userId="71aa80a0-fd29-4248-aebd-b479bfd38190" providerId="ADAL" clId="{1535661B-CCEE-4A21-B9EB-E6781F2E5C4C}" dt="2025-04-19T15:52:32.817" v="7308" actId="1076"/>
          <ac:cxnSpMkLst>
            <pc:docMk/>
            <pc:sldMk cId="3935404228" sldId="293"/>
            <ac:cxnSpMk id="10" creationId="{08B96FF0-68C1-B0E6-C358-F155E57484E8}"/>
          </ac:cxnSpMkLst>
        </pc:cxnChg>
      </pc:sldChg>
      <pc:sldChg chg="addSp delSp modSp add mod ord">
        <pc:chgData name="Emanuel Mejía" userId="71aa80a0-fd29-4248-aebd-b479bfd38190" providerId="ADAL" clId="{1535661B-CCEE-4A21-B9EB-E6781F2E5C4C}" dt="2025-04-22T03:46:26.996" v="11998" actId="20577"/>
        <pc:sldMkLst>
          <pc:docMk/>
          <pc:sldMk cId="1666314890" sldId="294"/>
        </pc:sldMkLst>
        <pc:spChg chg="add mod">
          <ac:chgData name="Emanuel Mejía" userId="71aa80a0-fd29-4248-aebd-b479bfd38190" providerId="ADAL" clId="{1535661B-CCEE-4A21-B9EB-E6781F2E5C4C}" dt="2025-04-19T22:02:21.889" v="8597" actId="20577"/>
          <ac:spMkLst>
            <pc:docMk/>
            <pc:sldMk cId="1666314890" sldId="294"/>
            <ac:spMk id="14" creationId="{7732D8E5-8AC1-783A-49A3-77E736496B86}"/>
          </ac:spMkLst>
        </pc:spChg>
        <pc:spChg chg="add del mod">
          <ac:chgData name="Emanuel Mejía" userId="71aa80a0-fd29-4248-aebd-b479bfd38190" providerId="ADAL" clId="{1535661B-CCEE-4A21-B9EB-E6781F2E5C4C}" dt="2025-04-19T22:01:45.980" v="8543" actId="14100"/>
          <ac:spMkLst>
            <pc:docMk/>
            <pc:sldMk cId="1666314890" sldId="294"/>
            <ac:spMk id="377" creationId="{E8F6EC76-2996-FE8F-2BEB-C219B8BA77D6}"/>
          </ac:spMkLst>
        </pc:spChg>
        <pc:spChg chg="mod">
          <ac:chgData name="Emanuel Mejía" userId="71aa80a0-fd29-4248-aebd-b479bfd38190" providerId="ADAL" clId="{1535661B-CCEE-4A21-B9EB-E6781F2E5C4C}" dt="2025-04-22T03:46:26.996" v="11998" actId="20577"/>
          <ac:spMkLst>
            <pc:docMk/>
            <pc:sldMk cId="1666314890" sldId="294"/>
            <ac:spMk id="378" creationId="{E5ABA00A-F504-DF7A-C8F4-A96D2DC75FE9}"/>
          </ac:spMkLst>
        </pc:spChg>
        <pc:spChg chg="mod">
          <ac:chgData name="Emanuel Mejía" userId="71aa80a0-fd29-4248-aebd-b479bfd38190" providerId="ADAL" clId="{1535661B-CCEE-4A21-B9EB-E6781F2E5C4C}" dt="2025-04-19T21:31:39.414" v="8400" actId="1076"/>
          <ac:spMkLst>
            <pc:docMk/>
            <pc:sldMk cId="1666314890" sldId="294"/>
            <ac:spMk id="383" creationId="{7CDFB65B-5202-783D-F946-4F24A405C1D6}"/>
          </ac:spMkLst>
        </pc:spChg>
        <pc:spChg chg="mod">
          <ac:chgData name="Emanuel Mejía" userId="71aa80a0-fd29-4248-aebd-b479bfd38190" providerId="ADAL" clId="{1535661B-CCEE-4A21-B9EB-E6781F2E5C4C}" dt="2025-04-19T21:31:44.487" v="8401" actId="1076"/>
          <ac:spMkLst>
            <pc:docMk/>
            <pc:sldMk cId="1666314890" sldId="294"/>
            <ac:spMk id="389" creationId="{0065EBD0-0A87-E750-86C8-53A44253C4DF}"/>
          </ac:spMkLst>
        </pc:spChg>
        <pc:grpChg chg="mod">
          <ac:chgData name="Emanuel Mejía" userId="71aa80a0-fd29-4248-aebd-b479bfd38190" providerId="ADAL" clId="{1535661B-CCEE-4A21-B9EB-E6781F2E5C4C}" dt="2025-04-19T21:31:39.414" v="8400" actId="1076"/>
          <ac:grpSpMkLst>
            <pc:docMk/>
            <pc:sldMk cId="1666314890" sldId="294"/>
            <ac:grpSpMk id="382" creationId="{ACDA9801-7C66-7DA1-F637-8BC28B938B8A}"/>
          </ac:grpSpMkLst>
        </pc:grpChg>
        <pc:graphicFrameChg chg="add mod modGraphic">
          <ac:chgData name="Emanuel Mejía" userId="71aa80a0-fd29-4248-aebd-b479bfd38190" providerId="ADAL" clId="{1535661B-CCEE-4A21-B9EB-E6781F2E5C4C}" dt="2025-04-22T03:46:22.450" v="11996" actId="20577"/>
          <ac:graphicFrameMkLst>
            <pc:docMk/>
            <pc:sldMk cId="1666314890" sldId="294"/>
            <ac:graphicFrameMk id="12" creationId="{3A82786E-D566-DE7D-CA54-48629FB23F6F}"/>
          </ac:graphicFrameMkLst>
        </pc:graphicFrameChg>
      </pc:sldChg>
      <pc:sldChg chg="add del">
        <pc:chgData name="Emanuel Mejía" userId="71aa80a0-fd29-4248-aebd-b479bfd38190" providerId="ADAL" clId="{1535661B-CCEE-4A21-B9EB-E6781F2E5C4C}" dt="2025-04-19T21:20:55.928" v="8215" actId="47"/>
        <pc:sldMkLst>
          <pc:docMk/>
          <pc:sldMk cId="1971099940" sldId="294"/>
        </pc:sldMkLst>
      </pc:sldChg>
      <pc:sldChg chg="add del setBg">
        <pc:chgData name="Emanuel Mejía" userId="71aa80a0-fd29-4248-aebd-b479bfd38190" providerId="ADAL" clId="{1535661B-CCEE-4A21-B9EB-E6781F2E5C4C}" dt="2025-04-19T21:22:54.243" v="8218"/>
        <pc:sldMkLst>
          <pc:docMk/>
          <pc:sldMk cId="2535633415" sldId="294"/>
        </pc:sldMkLst>
      </pc:sldChg>
      <pc:sldChg chg="modSp add mod ord">
        <pc:chgData name="Emanuel Mejía" userId="71aa80a0-fd29-4248-aebd-b479bfd38190" providerId="ADAL" clId="{1535661B-CCEE-4A21-B9EB-E6781F2E5C4C}" dt="2025-04-19T22:03:55.102" v="8632" actId="20577"/>
        <pc:sldMkLst>
          <pc:docMk/>
          <pc:sldMk cId="732898063" sldId="295"/>
        </pc:sldMkLst>
        <pc:spChg chg="mod">
          <ac:chgData name="Emanuel Mejía" userId="71aa80a0-fd29-4248-aebd-b479bfd38190" providerId="ADAL" clId="{1535661B-CCEE-4A21-B9EB-E6781F2E5C4C}" dt="2025-04-19T22:03:55.102" v="8632" actId="20577"/>
          <ac:spMkLst>
            <pc:docMk/>
            <pc:sldMk cId="732898063" sldId="295"/>
            <ac:spMk id="260" creationId="{989A42FD-90DB-D663-4D0E-0BB8DD4CEA08}"/>
          </ac:spMkLst>
        </pc:spChg>
      </pc:sldChg>
      <pc:sldChg chg="add del setBg">
        <pc:chgData name="Emanuel Mejía" userId="71aa80a0-fd29-4248-aebd-b479bfd38190" providerId="ADAL" clId="{1535661B-CCEE-4A21-B9EB-E6781F2E5C4C}" dt="2025-04-19T22:02:43.915" v="8599" actId="47"/>
        <pc:sldMkLst>
          <pc:docMk/>
          <pc:sldMk cId="791212615" sldId="295"/>
        </pc:sldMkLst>
      </pc:sldChg>
      <pc:sldChg chg="addSp delSp modSp add mod ord">
        <pc:chgData name="Emanuel Mejía" userId="71aa80a0-fd29-4248-aebd-b479bfd38190" providerId="ADAL" clId="{1535661B-CCEE-4A21-B9EB-E6781F2E5C4C}" dt="2025-04-19T22:45:27.224" v="9978" actId="255"/>
        <pc:sldMkLst>
          <pc:docMk/>
          <pc:sldMk cId="2115565651" sldId="296"/>
        </pc:sldMkLst>
        <pc:spChg chg="mod">
          <ac:chgData name="Emanuel Mejía" userId="71aa80a0-fd29-4248-aebd-b479bfd38190" providerId="ADAL" clId="{1535661B-CCEE-4A21-B9EB-E6781F2E5C4C}" dt="2025-04-19T22:28:14.601" v="8919" actId="14100"/>
          <ac:spMkLst>
            <pc:docMk/>
            <pc:sldMk cId="2115565651" sldId="296"/>
            <ac:spMk id="215" creationId="{2503341A-FFE0-1865-B4B5-CCFAC6D842B4}"/>
          </ac:spMkLst>
        </pc:spChg>
        <pc:spChg chg="mod">
          <ac:chgData name="Emanuel Mejía" userId="71aa80a0-fd29-4248-aebd-b479bfd38190" providerId="ADAL" clId="{1535661B-CCEE-4A21-B9EB-E6781F2E5C4C}" dt="2025-04-19T22:18:11.931" v="8909" actId="20577"/>
          <ac:spMkLst>
            <pc:docMk/>
            <pc:sldMk cId="2115565651" sldId="296"/>
            <ac:spMk id="221" creationId="{455B5B3C-2E66-00DF-7162-2321CBFF48D5}"/>
          </ac:spMkLst>
        </pc:spChg>
        <pc:spChg chg="mod">
          <ac:chgData name="Emanuel Mejía" userId="71aa80a0-fd29-4248-aebd-b479bfd38190" providerId="ADAL" clId="{1535661B-CCEE-4A21-B9EB-E6781F2E5C4C}" dt="2025-04-19T22:45:27.224" v="9978" actId="255"/>
          <ac:spMkLst>
            <pc:docMk/>
            <pc:sldMk cId="2115565651" sldId="296"/>
            <ac:spMk id="222" creationId="{A036830C-31DD-F2D3-C367-83314EA12CAB}"/>
          </ac:spMkLst>
        </pc:spChg>
        <pc:spChg chg="mod">
          <ac:chgData name="Emanuel Mejía" userId="71aa80a0-fd29-4248-aebd-b479bfd38190" providerId="ADAL" clId="{1535661B-CCEE-4A21-B9EB-E6781F2E5C4C}" dt="2025-04-19T22:35:26.524" v="9491" actId="20577"/>
          <ac:spMkLst>
            <pc:docMk/>
            <pc:sldMk cId="2115565651" sldId="296"/>
            <ac:spMk id="230" creationId="{55BFDF89-6422-34E0-175A-5ECE2C47265B}"/>
          </ac:spMkLst>
        </pc:spChg>
        <pc:picChg chg="add mod">
          <ac:chgData name="Emanuel Mejía" userId="71aa80a0-fd29-4248-aebd-b479bfd38190" providerId="ADAL" clId="{1535661B-CCEE-4A21-B9EB-E6781F2E5C4C}" dt="2025-04-19T22:28:07.287" v="8917" actId="1076"/>
          <ac:picMkLst>
            <pc:docMk/>
            <pc:sldMk cId="2115565651" sldId="296"/>
            <ac:picMk id="3" creationId="{DACC8B20-94C0-C8B5-3194-220762020CC8}"/>
          </ac:picMkLst>
        </pc:picChg>
      </pc:sldChg>
      <pc:sldChg chg="modSp add del mod">
        <pc:chgData name="Emanuel Mejía" userId="71aa80a0-fd29-4248-aebd-b479bfd38190" providerId="ADAL" clId="{1535661B-CCEE-4A21-B9EB-E6781F2E5C4C}" dt="2025-04-19T22:37:13.904" v="9521" actId="47"/>
        <pc:sldMkLst>
          <pc:docMk/>
          <pc:sldMk cId="571555102" sldId="297"/>
        </pc:sldMkLst>
      </pc:sldChg>
      <pc:sldChg chg="new del ord">
        <pc:chgData name="Emanuel Mejía" userId="71aa80a0-fd29-4248-aebd-b479bfd38190" providerId="ADAL" clId="{1535661B-CCEE-4A21-B9EB-E6781F2E5C4C}" dt="2025-04-19T22:36:04.436" v="9496" actId="47"/>
        <pc:sldMkLst>
          <pc:docMk/>
          <pc:sldMk cId="31105161" sldId="298"/>
        </pc:sldMkLst>
      </pc:sldChg>
      <pc:sldChg chg="addSp delSp modSp add mod ord">
        <pc:chgData name="Emanuel Mejía" userId="71aa80a0-fd29-4248-aebd-b479bfd38190" providerId="ADAL" clId="{1535661B-CCEE-4A21-B9EB-E6781F2E5C4C}" dt="2025-04-19T22:45:50.685" v="9983" actId="1076"/>
        <pc:sldMkLst>
          <pc:docMk/>
          <pc:sldMk cId="1130985066" sldId="298"/>
        </pc:sldMkLst>
        <pc:spChg chg="add mod">
          <ac:chgData name="Emanuel Mejía" userId="71aa80a0-fd29-4248-aebd-b479bfd38190" providerId="ADAL" clId="{1535661B-CCEE-4A21-B9EB-E6781F2E5C4C}" dt="2025-04-19T22:45:50.685" v="9983" actId="1076"/>
          <ac:spMkLst>
            <pc:docMk/>
            <pc:sldMk cId="1130985066" sldId="298"/>
            <ac:spMk id="2" creationId="{ECEE1E0E-3752-892F-9FD1-B8B429AD3DA5}"/>
          </ac:spMkLst>
        </pc:spChg>
        <pc:spChg chg="mod">
          <ac:chgData name="Emanuel Mejía" userId="71aa80a0-fd29-4248-aebd-b479bfd38190" providerId="ADAL" clId="{1535661B-CCEE-4A21-B9EB-E6781F2E5C4C}" dt="2025-04-19T22:37:20.858" v="9524" actId="1076"/>
          <ac:spMkLst>
            <pc:docMk/>
            <pc:sldMk cId="1130985066" sldId="298"/>
            <ac:spMk id="377" creationId="{11E8033F-4BDC-6E3D-D256-E9743B2D8D22}"/>
          </ac:spMkLst>
        </pc:spChg>
        <pc:spChg chg="mod">
          <ac:chgData name="Emanuel Mejía" userId="71aa80a0-fd29-4248-aebd-b479bfd38190" providerId="ADAL" clId="{1535661B-CCEE-4A21-B9EB-E6781F2E5C4C}" dt="2025-04-19T22:36:15.450" v="9514" actId="20577"/>
          <ac:spMkLst>
            <pc:docMk/>
            <pc:sldMk cId="1130985066" sldId="298"/>
            <ac:spMk id="378" creationId="{19AF85B6-B40F-F483-30A8-5BF6F50ABDCE}"/>
          </ac:spMkLst>
        </pc:spChg>
        <pc:picChg chg="add mod">
          <ac:chgData name="Emanuel Mejía" userId="71aa80a0-fd29-4248-aebd-b479bfd38190" providerId="ADAL" clId="{1535661B-CCEE-4A21-B9EB-E6781F2E5C4C}" dt="2025-04-19T22:37:05.337" v="9518" actId="1076"/>
          <ac:picMkLst>
            <pc:docMk/>
            <pc:sldMk cId="1130985066" sldId="298"/>
            <ac:picMk id="3074" creationId="{B0C323E8-B571-2B0D-0F37-99E2EC8BE8D0}"/>
          </ac:picMkLst>
        </pc:picChg>
      </pc:sldChg>
      <pc:sldChg chg="add del ord setBg">
        <pc:chgData name="Emanuel Mejía" userId="71aa80a0-fd29-4248-aebd-b479bfd38190" providerId="ADAL" clId="{1535661B-CCEE-4A21-B9EB-E6781F2E5C4C}" dt="2025-04-19T22:35:30.559" v="9492" actId="47"/>
        <pc:sldMkLst>
          <pc:docMk/>
          <pc:sldMk cId="1763933963" sldId="298"/>
        </pc:sldMkLst>
      </pc:sldChg>
      <pc:sldChg chg="add">
        <pc:chgData name="Emanuel Mejía" userId="71aa80a0-fd29-4248-aebd-b479bfd38190" providerId="ADAL" clId="{1535661B-CCEE-4A21-B9EB-E6781F2E5C4C}" dt="2025-04-19T22:46:33.862" v="9986" actId="2890"/>
        <pc:sldMkLst>
          <pc:docMk/>
          <pc:sldMk cId="814261862" sldId="299"/>
        </pc:sldMkLst>
      </pc:sldChg>
      <pc:sldChg chg="add del setBg">
        <pc:chgData name="Emanuel Mejía" userId="71aa80a0-fd29-4248-aebd-b479bfd38190" providerId="ADAL" clId="{1535661B-CCEE-4A21-B9EB-E6781F2E5C4C}" dt="2025-04-19T22:46:30.578" v="9985" actId="47"/>
        <pc:sldMkLst>
          <pc:docMk/>
          <pc:sldMk cId="3072872494" sldId="299"/>
        </pc:sldMkLst>
      </pc:sldChg>
      <pc:sldChg chg="modSp add mod ord">
        <pc:chgData name="Emanuel Mejía" userId="71aa80a0-fd29-4248-aebd-b479bfd38190" providerId="ADAL" clId="{1535661B-CCEE-4A21-B9EB-E6781F2E5C4C}" dt="2025-04-19T22:49:07.891" v="10025" actId="20577"/>
        <pc:sldMkLst>
          <pc:docMk/>
          <pc:sldMk cId="1989476053" sldId="300"/>
        </pc:sldMkLst>
        <pc:spChg chg="mod">
          <ac:chgData name="Emanuel Mejía" userId="71aa80a0-fd29-4248-aebd-b479bfd38190" providerId="ADAL" clId="{1535661B-CCEE-4A21-B9EB-E6781F2E5C4C}" dt="2025-04-19T22:49:04.608" v="10023" actId="1076"/>
          <ac:spMkLst>
            <pc:docMk/>
            <pc:sldMk cId="1989476053" sldId="300"/>
            <ac:spMk id="5" creationId="{9C49D710-6D1F-06C3-DA73-B8E8F68C00DA}"/>
          </ac:spMkLst>
        </pc:spChg>
        <pc:spChg chg="mod">
          <ac:chgData name="Emanuel Mejía" userId="71aa80a0-fd29-4248-aebd-b479bfd38190" providerId="ADAL" clId="{1535661B-CCEE-4A21-B9EB-E6781F2E5C4C}" dt="2025-04-19T22:48:17.204" v="10012" actId="20577"/>
          <ac:spMkLst>
            <pc:docMk/>
            <pc:sldMk cId="1989476053" sldId="300"/>
            <ac:spMk id="6" creationId="{0C11887A-667A-AD1E-29AF-2C953676B853}"/>
          </ac:spMkLst>
        </pc:spChg>
        <pc:spChg chg="mod">
          <ac:chgData name="Emanuel Mejía" userId="71aa80a0-fd29-4248-aebd-b479bfd38190" providerId="ADAL" clId="{1535661B-CCEE-4A21-B9EB-E6781F2E5C4C}" dt="2025-04-19T22:48:44.706" v="10019" actId="207"/>
          <ac:spMkLst>
            <pc:docMk/>
            <pc:sldMk cId="1989476053" sldId="300"/>
            <ac:spMk id="9" creationId="{5980B9D9-0700-AA7E-04E5-A456A764C7B8}"/>
          </ac:spMkLst>
        </pc:spChg>
        <pc:spChg chg="mod">
          <ac:chgData name="Emanuel Mejía" userId="71aa80a0-fd29-4248-aebd-b479bfd38190" providerId="ADAL" clId="{1535661B-CCEE-4A21-B9EB-E6781F2E5C4C}" dt="2025-04-19T22:49:07.891" v="10025" actId="20577"/>
          <ac:spMkLst>
            <pc:docMk/>
            <pc:sldMk cId="1989476053" sldId="300"/>
            <ac:spMk id="377" creationId="{023B1CB6-277F-C9DC-380B-3A6007C0BC23}"/>
          </ac:spMkLst>
        </pc:spChg>
        <pc:spChg chg="mod">
          <ac:chgData name="Emanuel Mejía" userId="71aa80a0-fd29-4248-aebd-b479bfd38190" providerId="ADAL" clId="{1535661B-CCEE-4A21-B9EB-E6781F2E5C4C}" dt="2025-04-19T22:48:11.838" v="10001" actId="20577"/>
          <ac:spMkLst>
            <pc:docMk/>
            <pc:sldMk cId="1989476053" sldId="300"/>
            <ac:spMk id="378" creationId="{F9552881-59A1-A8E0-DC0F-908BDA5B5307}"/>
          </ac:spMkLst>
        </pc:spChg>
      </pc:sldChg>
      <pc:sldChg chg="add del">
        <pc:chgData name="Emanuel Mejía" userId="71aa80a0-fd29-4248-aebd-b479bfd38190" providerId="ADAL" clId="{1535661B-CCEE-4A21-B9EB-E6781F2E5C4C}" dt="2025-04-21T23:15:57.070" v="11901" actId="2890"/>
        <pc:sldMkLst>
          <pc:docMk/>
          <pc:sldMk cId="1346463607" sldId="302"/>
        </pc:sldMkLst>
      </pc:sldChg>
      <pc:sldChg chg="delSp modSp add mod ord">
        <pc:chgData name="Emanuel Mejía" userId="71aa80a0-fd29-4248-aebd-b479bfd38190" providerId="ADAL" clId="{1535661B-CCEE-4A21-B9EB-E6781F2E5C4C}" dt="2025-04-21T23:17:18.389" v="11969" actId="20577"/>
        <pc:sldMkLst>
          <pc:docMk/>
          <pc:sldMk cId="3072071807" sldId="302"/>
        </pc:sldMkLst>
        <pc:spChg chg="mod">
          <ac:chgData name="Emanuel Mejía" userId="71aa80a0-fd29-4248-aebd-b479bfd38190" providerId="ADAL" clId="{1535661B-CCEE-4A21-B9EB-E6781F2E5C4C}" dt="2025-04-21T23:17:02.407" v="11918" actId="14100"/>
          <ac:spMkLst>
            <pc:docMk/>
            <pc:sldMk cId="3072071807" sldId="302"/>
            <ac:spMk id="2" creationId="{941D5B18-E936-CB3B-A94B-56FE0A4EB29D}"/>
          </ac:spMkLst>
        </pc:spChg>
        <pc:spChg chg="del">
          <ac:chgData name="Emanuel Mejía" userId="71aa80a0-fd29-4248-aebd-b479bfd38190" providerId="ADAL" clId="{1535661B-CCEE-4A21-B9EB-E6781F2E5C4C}" dt="2025-04-21T23:16:23.095" v="11917" actId="478"/>
          <ac:spMkLst>
            <pc:docMk/>
            <pc:sldMk cId="3072071807" sldId="302"/>
            <ac:spMk id="287" creationId="{0D45C43C-9D77-BD14-A375-5E309C1409EA}"/>
          </ac:spMkLst>
        </pc:spChg>
        <pc:spChg chg="del">
          <ac:chgData name="Emanuel Mejía" userId="71aa80a0-fd29-4248-aebd-b479bfd38190" providerId="ADAL" clId="{1535661B-CCEE-4A21-B9EB-E6781F2E5C4C}" dt="2025-04-21T23:16:23.095" v="11917" actId="478"/>
          <ac:spMkLst>
            <pc:docMk/>
            <pc:sldMk cId="3072071807" sldId="302"/>
            <ac:spMk id="288" creationId="{679FBF09-E36A-FD68-E0C6-4FD5DA94973B}"/>
          </ac:spMkLst>
        </pc:spChg>
        <pc:spChg chg="del">
          <ac:chgData name="Emanuel Mejía" userId="71aa80a0-fd29-4248-aebd-b479bfd38190" providerId="ADAL" clId="{1535661B-CCEE-4A21-B9EB-E6781F2E5C4C}" dt="2025-04-21T23:16:23.095" v="11917" actId="478"/>
          <ac:spMkLst>
            <pc:docMk/>
            <pc:sldMk cId="3072071807" sldId="302"/>
            <ac:spMk id="295" creationId="{79A89D6C-B7B2-74F2-8894-B6EBB049B536}"/>
          </ac:spMkLst>
        </pc:spChg>
        <pc:spChg chg="mod">
          <ac:chgData name="Emanuel Mejía" userId="71aa80a0-fd29-4248-aebd-b479bfd38190" providerId="ADAL" clId="{1535661B-CCEE-4A21-B9EB-E6781F2E5C4C}" dt="2025-04-21T23:16:14.388" v="11916" actId="20577"/>
          <ac:spMkLst>
            <pc:docMk/>
            <pc:sldMk cId="3072071807" sldId="302"/>
            <ac:spMk id="301" creationId="{CCA12656-9138-5CD0-E3FF-087D0FA25563}"/>
          </ac:spMkLst>
        </pc:spChg>
        <pc:spChg chg="del">
          <ac:chgData name="Emanuel Mejía" userId="71aa80a0-fd29-4248-aebd-b479bfd38190" providerId="ADAL" clId="{1535661B-CCEE-4A21-B9EB-E6781F2E5C4C}" dt="2025-04-21T23:16:23.095" v="11917" actId="478"/>
          <ac:spMkLst>
            <pc:docMk/>
            <pc:sldMk cId="3072071807" sldId="302"/>
            <ac:spMk id="302" creationId="{4F5AB10A-96E1-B305-4CB5-D8EF58B784A1}"/>
          </ac:spMkLst>
        </pc:spChg>
        <pc:grpChg chg="del">
          <ac:chgData name="Emanuel Mejía" userId="71aa80a0-fd29-4248-aebd-b479bfd38190" providerId="ADAL" clId="{1535661B-CCEE-4A21-B9EB-E6781F2E5C4C}" dt="2025-04-21T23:16:23.095" v="11917" actId="478"/>
          <ac:grpSpMkLst>
            <pc:docMk/>
            <pc:sldMk cId="3072071807" sldId="302"/>
            <ac:grpSpMk id="293" creationId="{EEB8D1AE-324D-3862-B0EE-E3B53ED8EE69}"/>
          </ac:grpSpMkLst>
        </pc:grpChg>
        <pc:graphicFrameChg chg="modGraphic">
          <ac:chgData name="Emanuel Mejía" userId="71aa80a0-fd29-4248-aebd-b479bfd38190" providerId="ADAL" clId="{1535661B-CCEE-4A21-B9EB-E6781F2E5C4C}" dt="2025-04-21T23:17:18.389" v="11969" actId="20577"/>
          <ac:graphicFrameMkLst>
            <pc:docMk/>
            <pc:sldMk cId="3072071807" sldId="302"/>
            <ac:graphicFrameMk id="9" creationId="{745B7AD4-3FC1-E073-976B-B4F4DBC781E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solidFill>
          <a:schemeClr val="accent2">
            <a:hueOff val="-10390296"/>
            <a:satOff val="-82244"/>
            <a:lumOff val="-49650"/>
          </a:schemeClr>
        </a:solidFill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spc="200" dirty="0">
                <a:solidFill>
                  <a:schemeClr val="tx2">
                    <a:lumMod val="10000"/>
                  </a:schemeClr>
                </a:solidFill>
              </a:rPr>
              <a:t>Interpretado: No necesita ser compilado; se ejecuta línea por línea, lo que facilita la depuración.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400" spc="2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spc="200" dirty="0">
                <a:solidFill>
                  <a:schemeClr val="tx2">
                    <a:lumMod val="10000"/>
                  </a:schemeClr>
                </a:solidFill>
              </a:rPr>
              <a:t>Nuestra computadora tiene algo que llamamos Python </a:t>
            </a:r>
            <a:r>
              <a:rPr lang="es-MX" sz="2400" spc="200" dirty="0" err="1">
                <a:solidFill>
                  <a:schemeClr val="tx2">
                    <a:lumMod val="10000"/>
                  </a:schemeClr>
                </a:solidFill>
              </a:rPr>
              <a:t>interpreter</a:t>
            </a:r>
            <a:r>
              <a:rPr lang="es-MX" sz="2400" spc="200" dirty="0">
                <a:solidFill>
                  <a:schemeClr val="tx2">
                    <a:lumMod val="10000"/>
                  </a:schemeClr>
                </a:solidFill>
              </a:rPr>
              <a:t> – toma sentencias y las traduce en instrucciones de bajo nivel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400" spc="200" dirty="0">
              <a:solidFill>
                <a:schemeClr val="tx2">
                  <a:lumMod val="10000"/>
                </a:scheme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spc="200" dirty="0">
                <a:solidFill>
                  <a:schemeClr val="tx2">
                    <a:lumMod val="10000"/>
                  </a:schemeClr>
                </a:solidFill>
              </a:rPr>
              <a:t>Compilador optimiza el código, ordena de acuerdo a la jerarquía de operaciones, los nombres de variables se traducen en direcciones en la memoria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3400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  <a:lvl2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2pPr>
            <a:lvl3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3pPr>
            <a:lvl4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4pPr>
            <a:lvl5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Pérez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ClrTx/>
              <a:buSzTx/>
              <a:buNone/>
              <a:defRPr sz="3200" i="1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 Juan Pérez</a:t>
            </a:r>
          </a:p>
        </p:txBody>
      </p:sp>
      <p:sp>
        <p:nvSpPr>
          <p:cNvPr id="94" name="“Escribe una cita aquí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ClrTx/>
              <a:buSzTx/>
              <a:buNone/>
              <a:defRPr sz="2500" spc="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“Escribe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1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buClrTx/>
              <a:buSzTx/>
              <a:buNone/>
              <a:defRPr sz="3500" spc="524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</a:defRPr>
            </a:lvl1pPr>
            <a:lvl2pPr marL="0" indent="0" algn="ctr">
              <a:buClrTx/>
              <a:buSzTx/>
              <a:buNone/>
              <a:defRPr sz="3500" spc="524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</a:defRPr>
            </a:lvl2pPr>
            <a:lvl3pPr marL="0" indent="0" algn="ctr">
              <a:buClrTx/>
              <a:buSzTx/>
              <a:buNone/>
              <a:defRPr sz="3500" spc="524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</a:defRPr>
            </a:lvl3pPr>
            <a:lvl4pPr marL="0" indent="0" algn="ctr">
              <a:buClrTx/>
              <a:buSzTx/>
              <a:buNone/>
              <a:defRPr sz="3500" spc="524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</a:defRPr>
            </a:lvl4pPr>
            <a:lvl5pPr marL="0" indent="0" algn="ctr">
              <a:buClrTx/>
              <a:buSzTx/>
              <a:buNone/>
              <a:defRPr sz="3500" spc="524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  <a:lvl2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2pPr>
            <a:lvl3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3pPr>
            <a:lvl4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4pPr>
            <a:lvl5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 algn="ctr">
              <a:defRPr sz="8400" cap="none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  <a:lvl2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2pPr>
            <a:lvl3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3pPr>
            <a:lvl4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4pPr>
            <a:lvl5pPr marL="0" indent="0" algn="ctr">
              <a:buClrTx/>
              <a:buSzTx/>
              <a:buNone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64583" indent="-264583">
              <a:defRPr sz="2000" spc="200"/>
            </a:lvl1pPr>
            <a:lvl2pPr marL="899583" indent="-264583">
              <a:defRPr sz="2000" spc="200"/>
            </a:lvl2pPr>
            <a:lvl3pPr marL="1534583" indent="-264583">
              <a:defRPr sz="2000" spc="200"/>
            </a:lvl3pPr>
            <a:lvl4pPr marL="2169583" indent="-264583">
              <a:defRPr sz="2000" spc="200"/>
            </a:lvl4pPr>
            <a:lvl5pPr marL="2804583" indent="-264583">
              <a:defRPr sz="2000" spc="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 algn="l">
              <a:spcBef>
                <a:spcPts val="4500"/>
              </a:spcBef>
              <a:defRPr sz="38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7600" indent="-558800" algn="l">
              <a:spcBef>
                <a:spcPts val="4500"/>
              </a:spcBef>
              <a:defRPr sz="38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76400" indent="-558800" algn="l">
              <a:spcBef>
                <a:spcPts val="4500"/>
              </a:spcBef>
              <a:defRPr sz="38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35200" indent="-558800" algn="l">
              <a:spcBef>
                <a:spcPts val="4500"/>
              </a:spcBef>
              <a:defRPr sz="38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94000" indent="-558800" algn="l">
              <a:spcBef>
                <a:spcPts val="4500"/>
              </a:spcBef>
              <a:defRPr sz="38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264583" indent="-264583">
              <a:defRPr sz="2000" spc="200"/>
            </a:lvl1pPr>
            <a:lvl2pPr marL="899583" indent="-264583">
              <a:defRPr sz="2000" spc="200"/>
            </a:lvl2pPr>
            <a:lvl3pPr marL="1534583" indent="-264583">
              <a:defRPr sz="2000" spc="200"/>
            </a:lvl3pPr>
            <a:lvl4pPr marL="2169583" indent="-264583">
              <a:defRPr sz="2000" spc="200"/>
            </a:lvl4pPr>
            <a:lvl5pPr marL="2804583" indent="-264583">
              <a:defRPr sz="2000" spc="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hueOff val="4541506"/>
            <a:satOff val="30826"/>
            <a:lumOff val="4698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spc="0">
                <a:solidFill>
                  <a:schemeClr val="accent2">
                    <a:hueOff val="-10390296"/>
                    <a:satOff val="-82244"/>
                    <a:lumOff val="-49650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1304" baseline="0">
          <a:solidFill>
            <a:srgbClr val="797979"/>
          </a:solidFill>
          <a:uFillTx/>
          <a:latin typeface="+mn-lt"/>
          <a:ea typeface="+mn-ea"/>
          <a:cs typeface="+mn-cs"/>
          <a:sym typeface="Akzidenz-Grotesk BQ Bold"/>
        </a:defRPr>
      </a:lvl9pPr>
    </p:titleStyle>
    <p:bodyStyle>
      <a:lvl1pPr marL="635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8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1pPr>
      <a:lvl2pPr marL="1270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2pPr>
      <a:lvl3pPr marL="1905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3pPr>
      <a:lvl4pPr marL="2540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4pPr>
      <a:lvl5pPr marL="3175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5pPr>
      <a:lvl6pPr marL="3810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6pPr>
      <a:lvl7pPr marL="4445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7pPr>
      <a:lvl8pPr marL="5080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8pPr>
      <a:lvl9pPr marL="5715000" marR="0" indent="-635000" algn="just" defTabSz="82550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-12119872"/>
            <a:lumOff val="15066"/>
          </a:schemeClr>
        </a:buClr>
        <a:buSzPct val="125000"/>
        <a:buFontTx/>
        <a:buChar char="•"/>
        <a:tabLst/>
        <a:defRPr sz="5200" b="0" i="0" u="none" strike="noStrike" cap="none" spc="520" baseline="0">
          <a:solidFill>
            <a:srgbClr val="212121"/>
          </a:solidFill>
          <a:uFillTx/>
          <a:latin typeface="Y2K Neophyte"/>
          <a:ea typeface="Y2K Neophyte"/>
          <a:cs typeface="Y2K Neophyte"/>
          <a:sym typeface="Y2K Neophyt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emanuel-mejia-firedro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Agrupar"/>
          <p:cNvGrpSpPr/>
          <p:nvPr/>
        </p:nvGrpSpPr>
        <p:grpSpPr>
          <a:xfrm>
            <a:off x="-568574" y="-239515"/>
            <a:ext cx="5988548" cy="14708883"/>
            <a:chOff x="0" y="0"/>
            <a:chExt cx="5988546" cy="14708882"/>
          </a:xfrm>
        </p:grpSpPr>
        <p:sp>
          <p:nvSpPr>
            <p:cNvPr id="128" name="Rectángulo"/>
            <p:cNvSpPr/>
            <p:nvPr/>
          </p:nvSpPr>
          <p:spPr>
            <a:xfrm>
              <a:off x="0" y="0"/>
              <a:ext cx="3297734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" name="Rectángulo"/>
            <p:cNvSpPr/>
            <p:nvPr/>
          </p:nvSpPr>
          <p:spPr>
            <a:xfrm>
              <a:off x="3531939" y="0"/>
              <a:ext cx="1517056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" name="Rectángulo"/>
            <p:cNvSpPr/>
            <p:nvPr/>
          </p:nvSpPr>
          <p:spPr>
            <a:xfrm>
              <a:off x="5283200" y="0"/>
              <a:ext cx="705347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132" name="Red-SD-Color.png" descr="Red-SD-Color.png"/>
          <p:cNvPicPr>
            <a:picLocks noChangeAspect="1"/>
          </p:cNvPicPr>
          <p:nvPr/>
        </p:nvPicPr>
        <p:blipFill>
          <a:blip r:embed="rId2">
            <a:alphaModFix amt="4160"/>
          </a:blip>
          <a:stretch>
            <a:fillRect/>
          </a:stretch>
        </p:blipFill>
        <p:spPr>
          <a:xfrm>
            <a:off x="7731074" y="-46303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LECCIÓN 0"/>
          <p:cNvSpPr txBox="1"/>
          <p:nvPr/>
        </p:nvSpPr>
        <p:spPr>
          <a:xfrm>
            <a:off x="2171193" y="11961381"/>
            <a:ext cx="13332176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5000"/>
                  </a:schemeClr>
                </a:solidFill>
              </a:rPr>
              <a:t>LECCIÓN </a:t>
            </a:r>
            <a:r>
              <a:rPr lang="es-MX" dirty="0">
                <a:solidFill>
                  <a:schemeClr val="accent3">
                    <a:hueOff val="4541506"/>
                    <a:satOff val="30826"/>
                    <a:lumOff val="46983"/>
                    <a:alpha val="5000"/>
                  </a:schemeClr>
                </a:solidFill>
              </a:rPr>
              <a:t>1</a:t>
            </a:r>
            <a:endParaRPr dirty="0">
              <a:solidFill>
                <a:schemeClr val="accent3">
                  <a:hueOff val="4541506"/>
                  <a:satOff val="30826"/>
                  <a:lumOff val="46983"/>
                  <a:alpha val="5000"/>
                </a:schemeClr>
              </a:solidFill>
            </a:endParaRPr>
          </a:p>
        </p:txBody>
      </p:sp>
      <p:grpSp>
        <p:nvGrpSpPr>
          <p:cNvPr id="137" name="Agrupar"/>
          <p:cNvGrpSpPr/>
          <p:nvPr/>
        </p:nvGrpSpPr>
        <p:grpSpPr>
          <a:xfrm rot="5400000">
            <a:off x="21802856" y="12155911"/>
            <a:ext cx="506287" cy="1741623"/>
            <a:chOff x="0" y="0"/>
            <a:chExt cx="506285" cy="1741621"/>
          </a:xfrm>
        </p:grpSpPr>
        <p:sp>
          <p:nvSpPr>
            <p:cNvPr id="134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9" name="Applied Mathematics and Actuary Training"/>
          <p:cNvSpPr txBox="1"/>
          <p:nvPr/>
        </p:nvSpPr>
        <p:spPr>
          <a:xfrm>
            <a:off x="15766079" y="12920823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140" name="Curso Certificación"/>
          <p:cNvSpPr txBox="1"/>
          <p:nvPr/>
        </p:nvSpPr>
        <p:spPr>
          <a:xfrm>
            <a:off x="9050197" y="6050136"/>
            <a:ext cx="112346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INTRODUCCIÓN A PYTHON</a:t>
            </a:r>
            <a:endParaRPr dirty="0"/>
          </a:p>
        </p:txBody>
      </p:sp>
      <p:pic>
        <p:nvPicPr>
          <p:cNvPr id="141" name="Logo-NEW-AMATFONDO-ROJO.png" descr="Logo-NEW-AMATFONDO-ROJO.png"/>
          <p:cNvPicPr>
            <a:picLocks noChangeAspect="1"/>
          </p:cNvPicPr>
          <p:nvPr/>
        </p:nvPicPr>
        <p:blipFill>
          <a:blip r:embed="rId3"/>
          <a:srcRect l="6996" t="24245" r="7621" b="24245"/>
          <a:stretch>
            <a:fillRect/>
          </a:stretch>
        </p:blipFill>
        <p:spPr>
          <a:xfrm>
            <a:off x="817066" y="54916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A1E3-0B9B-5DB4-6098-305CB4C1D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ínea">
            <a:extLst>
              <a:ext uri="{FF2B5EF4-FFF2-40B4-BE49-F238E27FC236}">
                <a16:creationId xmlns:a16="http://schemas.microsoft.com/office/drawing/2014/main" id="{1253412D-47D7-4B16-DB7F-F5CE30D0DC17}"/>
              </a:ext>
            </a:extLst>
          </p:cNvPr>
          <p:cNvSpPr/>
          <p:nvPr/>
        </p:nvSpPr>
        <p:spPr>
          <a:xfrm rot="10800000" flipH="1">
            <a:off x="6179947" y="3580658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" name="Rectángulo">
            <a:extLst>
              <a:ext uri="{FF2B5EF4-FFF2-40B4-BE49-F238E27FC236}">
                <a16:creationId xmlns:a16="http://schemas.microsoft.com/office/drawing/2014/main" id="{F0C662CA-A9F8-DAB5-C2C4-DEF6D774FD44}"/>
              </a:ext>
            </a:extLst>
          </p:cNvPr>
          <p:cNvSpPr/>
          <p:nvPr/>
        </p:nvSpPr>
        <p:spPr>
          <a:xfrm>
            <a:off x="-127000" y="3075705"/>
            <a:ext cx="10763052" cy="307603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74" name="Agrupar">
            <a:extLst>
              <a:ext uri="{FF2B5EF4-FFF2-40B4-BE49-F238E27FC236}">
                <a16:creationId xmlns:a16="http://schemas.microsoft.com/office/drawing/2014/main" id="{7EA6BA7E-A866-22AB-C302-C4E2719317A5}"/>
              </a:ext>
            </a:extLst>
          </p:cNvPr>
          <p:cNvGrpSpPr/>
          <p:nvPr/>
        </p:nvGrpSpPr>
        <p:grpSpPr>
          <a:xfrm>
            <a:off x="11653670" y="4232921"/>
            <a:ext cx="1206118" cy="506579"/>
            <a:chOff x="0" y="0"/>
            <a:chExt cx="1206117" cy="506578"/>
          </a:xfrm>
        </p:grpSpPr>
        <p:sp>
          <p:nvSpPr>
            <p:cNvPr id="271" name="Flecha">
              <a:extLst>
                <a:ext uri="{FF2B5EF4-FFF2-40B4-BE49-F238E27FC236}">
                  <a16:creationId xmlns:a16="http://schemas.microsoft.com/office/drawing/2014/main" id="{8ACB056D-6478-E38C-78C4-3294FAF7C1C5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Cuadrado">
              <a:extLst>
                <a:ext uri="{FF2B5EF4-FFF2-40B4-BE49-F238E27FC236}">
                  <a16:creationId xmlns:a16="http://schemas.microsoft.com/office/drawing/2014/main" id="{242C0807-6561-D122-965C-EBD000E53335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Cuadrado">
              <a:extLst>
                <a:ext uri="{FF2B5EF4-FFF2-40B4-BE49-F238E27FC236}">
                  <a16:creationId xmlns:a16="http://schemas.microsoft.com/office/drawing/2014/main" id="{03CB19AC-0C3D-A535-ECE4-B1F1061D0BBD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76" name="Profesionales / Académicos Ámbito Local">
            <a:extLst>
              <a:ext uri="{FF2B5EF4-FFF2-40B4-BE49-F238E27FC236}">
                <a16:creationId xmlns:a16="http://schemas.microsoft.com/office/drawing/2014/main" id="{785B7C5E-96A4-E339-04BE-DC5D6800ABD4}"/>
              </a:ext>
            </a:extLst>
          </p:cNvPr>
          <p:cNvSpPr txBox="1"/>
          <p:nvPr/>
        </p:nvSpPr>
        <p:spPr>
          <a:xfrm>
            <a:off x="2136495" y="5066240"/>
            <a:ext cx="6219715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endParaRPr dirty="0"/>
          </a:p>
        </p:txBody>
      </p:sp>
      <p:grpSp>
        <p:nvGrpSpPr>
          <p:cNvPr id="280" name="Agrupar">
            <a:extLst>
              <a:ext uri="{FF2B5EF4-FFF2-40B4-BE49-F238E27FC236}">
                <a16:creationId xmlns:a16="http://schemas.microsoft.com/office/drawing/2014/main" id="{CB0A125C-4E77-22E7-5CF2-245EEB9C6A60}"/>
              </a:ext>
            </a:extLst>
          </p:cNvPr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277" name="Cuadrado">
              <a:extLst>
                <a:ext uri="{FF2B5EF4-FFF2-40B4-BE49-F238E27FC236}">
                  <a16:creationId xmlns:a16="http://schemas.microsoft.com/office/drawing/2014/main" id="{C58AA2AF-12F9-E972-EA32-46371EA24881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Cuadrado">
              <a:extLst>
                <a:ext uri="{FF2B5EF4-FFF2-40B4-BE49-F238E27FC236}">
                  <a16:creationId xmlns:a16="http://schemas.microsoft.com/office/drawing/2014/main" id="{6173A940-F857-6FBC-938C-C49FB3897B53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Cuadrado">
              <a:extLst>
                <a:ext uri="{FF2B5EF4-FFF2-40B4-BE49-F238E27FC236}">
                  <a16:creationId xmlns:a16="http://schemas.microsoft.com/office/drawing/2014/main" id="{0FF0B00A-B47F-7E3F-FBD4-D9004BA96C55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1" name="Applied Mathematics and Actuary Training">
            <a:extLst>
              <a:ext uri="{FF2B5EF4-FFF2-40B4-BE49-F238E27FC236}">
                <a16:creationId xmlns:a16="http://schemas.microsoft.com/office/drawing/2014/main" id="{73B21931-52FE-D0AB-4FC7-9ED88F2C0C87}"/>
              </a:ext>
            </a:extLst>
          </p:cNvPr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82" name="Certificación-Antecedentes">
            <a:extLst>
              <a:ext uri="{FF2B5EF4-FFF2-40B4-BE49-F238E27FC236}">
                <a16:creationId xmlns:a16="http://schemas.microsoft.com/office/drawing/2014/main" id="{62E12FC2-CA25-2FE3-A1DA-297746B14133}"/>
              </a:ext>
            </a:extLst>
          </p:cNvPr>
          <p:cNvSpPr txBox="1"/>
          <p:nvPr/>
        </p:nvSpPr>
        <p:spPr>
          <a:xfrm>
            <a:off x="6179947" y="1600769"/>
            <a:ext cx="1202412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Programa  vs  ALGORITMO</a:t>
            </a:r>
          </a:p>
        </p:txBody>
      </p:sp>
      <p:pic>
        <p:nvPicPr>
          <p:cNvPr id="284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90449560-0A84-4AA5-D7CA-48E5C5801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urso Certificación  | Lección 0">
            <a:extLst>
              <a:ext uri="{FF2B5EF4-FFF2-40B4-BE49-F238E27FC236}">
                <a16:creationId xmlns:a16="http://schemas.microsoft.com/office/drawing/2014/main" id="{B40ED25F-281C-CCEB-FC3A-90DBCE02EEEF}"/>
              </a:ext>
            </a:extLst>
          </p:cNvPr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 | Lección 1</a:t>
            </a:r>
          </a:p>
        </p:txBody>
      </p:sp>
      <p:sp>
        <p:nvSpPr>
          <p:cNvPr id="2" name="Rectángulo">
            <a:extLst>
              <a:ext uri="{FF2B5EF4-FFF2-40B4-BE49-F238E27FC236}">
                <a16:creationId xmlns:a16="http://schemas.microsoft.com/office/drawing/2014/main" id="{A1F9A10D-7E0C-48EE-ECAF-69F54ED99E49}"/>
              </a:ext>
            </a:extLst>
          </p:cNvPr>
          <p:cNvSpPr/>
          <p:nvPr/>
        </p:nvSpPr>
        <p:spPr>
          <a:xfrm>
            <a:off x="3792582" y="6446287"/>
            <a:ext cx="16798833" cy="1660457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>
                <a:solidFill>
                  <a:schemeClr val="tx2">
                    <a:lumMod val="10000"/>
                  </a:schemeClr>
                </a:solidFill>
              </a:rPr>
              <a:t>ALGORITMO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Plan abstracto para resolver una tarea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5E275906-CC80-E625-5976-054A1AC4DEA7}"/>
              </a:ext>
            </a:extLst>
          </p:cNvPr>
          <p:cNvSpPr txBox="1"/>
          <p:nvPr/>
        </p:nvSpPr>
        <p:spPr>
          <a:xfrm>
            <a:off x="13033836" y="3356560"/>
            <a:ext cx="8932775" cy="221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Pasos a Seguir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El método a ejecutar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Puede explicarse en español.</a:t>
            </a:r>
            <a:endParaRPr lang="es-MX" sz="3200" dirty="0"/>
          </a:p>
        </p:txBody>
      </p:sp>
      <p:sp>
        <p:nvSpPr>
          <p:cNvPr id="4" name="Rectángulo">
            <a:extLst>
              <a:ext uri="{FF2B5EF4-FFF2-40B4-BE49-F238E27FC236}">
                <a16:creationId xmlns:a16="http://schemas.microsoft.com/office/drawing/2014/main" id="{9278744F-920A-D439-B1CD-80ABFD604122}"/>
              </a:ext>
            </a:extLst>
          </p:cNvPr>
          <p:cNvSpPr/>
          <p:nvPr/>
        </p:nvSpPr>
        <p:spPr>
          <a:xfrm>
            <a:off x="3792581" y="8367523"/>
            <a:ext cx="16798833" cy="1660457"/>
          </a:xfrm>
          <a:prstGeom prst="rect">
            <a:avLst/>
          </a:prstGeom>
          <a:blipFill dpi="0" rotWithShape="1">
            <a:blip r:embed="rId4">
              <a:alphaModFix amt="45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>
                <a:solidFill>
                  <a:schemeClr val="tx2">
                    <a:lumMod val="10000"/>
                  </a:schemeClr>
                </a:solidFill>
              </a:rPr>
              <a:t>LENGUAJE DE PROGRAMACIÓN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Traducción de un algoritmo de manera comprensible para una computadora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5" name="Profesionales / Académicos Ámbito Local">
            <a:extLst>
              <a:ext uri="{FF2B5EF4-FFF2-40B4-BE49-F238E27FC236}">
                <a16:creationId xmlns:a16="http://schemas.microsoft.com/office/drawing/2014/main" id="{A870984F-02D2-1DA8-AEFE-BDDA8CFC4FC4}"/>
              </a:ext>
            </a:extLst>
          </p:cNvPr>
          <p:cNvSpPr txBox="1"/>
          <p:nvPr/>
        </p:nvSpPr>
        <p:spPr>
          <a:xfrm>
            <a:off x="2203234" y="3890570"/>
            <a:ext cx="621971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4000" dirty="0"/>
              <a:t>Pensar en la manera de resolver un problema</a:t>
            </a:r>
            <a:endParaRPr sz="400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5D872645-7C6B-A5A0-A8D3-BFF9DC2406E1}"/>
              </a:ext>
            </a:extLst>
          </p:cNvPr>
          <p:cNvSpPr/>
          <p:nvPr/>
        </p:nvSpPr>
        <p:spPr>
          <a:xfrm>
            <a:off x="2634343" y="10421746"/>
            <a:ext cx="9396447" cy="1547218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Algoritmo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800" dirty="0"/>
              <a:t>Conjunto de pasos para resolver un problema</a:t>
            </a:r>
            <a:endParaRPr sz="2800" dirty="0"/>
          </a:p>
        </p:txBody>
      </p:sp>
      <p:sp>
        <p:nvSpPr>
          <p:cNvPr id="7" name="Rectángulo">
            <a:extLst>
              <a:ext uri="{FF2B5EF4-FFF2-40B4-BE49-F238E27FC236}">
                <a16:creationId xmlns:a16="http://schemas.microsoft.com/office/drawing/2014/main" id="{83037919-9E11-458D-A243-B398712D2125}"/>
              </a:ext>
            </a:extLst>
          </p:cNvPr>
          <p:cNvSpPr/>
          <p:nvPr/>
        </p:nvSpPr>
        <p:spPr>
          <a:xfrm>
            <a:off x="12353211" y="10421503"/>
            <a:ext cx="9396446" cy="1547218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Programa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800" dirty="0"/>
              <a:t>Instrucciones codificadas en un lenguaje de programación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9787795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adrado"/>
          <p:cNvSpPr/>
          <p:nvPr/>
        </p:nvSpPr>
        <p:spPr>
          <a:xfrm>
            <a:off x="12549782" y="1737667"/>
            <a:ext cx="12018666" cy="12018666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>
                <a:solidFill>
                  <a:schemeClr val="tx2">
                    <a:lumMod val="10000"/>
                  </a:schemeClr>
                </a:solidFill>
              </a:rPr>
              <a:t>1</a:t>
            </a:r>
            <a:endParaRPr/>
          </a:p>
        </p:txBody>
      </p:sp>
      <p:sp>
        <p:nvSpPr>
          <p:cNvPr id="378" name="Certificación-Proceso"/>
          <p:cNvSpPr txBox="1"/>
          <p:nvPr/>
        </p:nvSpPr>
        <p:spPr>
          <a:xfrm>
            <a:off x="1354483" y="2738500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EJEMPLO DE ALGORITMO</a:t>
            </a:r>
            <a:endParaRPr dirty="0"/>
          </a:p>
        </p:txBody>
      </p:sp>
      <p:grpSp>
        <p:nvGrpSpPr>
          <p:cNvPr id="382" name="Agrupar"/>
          <p:cNvGrpSpPr/>
          <p:nvPr/>
        </p:nvGrpSpPr>
        <p:grpSpPr>
          <a:xfrm rot="5400000">
            <a:off x="19458528" y="12477354"/>
            <a:ext cx="326615" cy="1123552"/>
            <a:chOff x="0" y="0"/>
            <a:chExt cx="326613" cy="1123550"/>
          </a:xfrm>
        </p:grpSpPr>
        <p:sp>
          <p:nvSpPr>
            <p:cNvPr id="379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Applied Mathematics and Actuary Training"/>
          <p:cNvSpPr txBox="1"/>
          <p:nvPr/>
        </p:nvSpPr>
        <p:spPr>
          <a:xfrm>
            <a:off x="20325379" y="129438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384" name="Logo-NEW-AMAT-02.png" descr="Logo-NEW-AMAT-02.png"/>
          <p:cNvPicPr>
            <a:picLocks noChangeAspect="1"/>
          </p:cNvPicPr>
          <p:nvPr/>
        </p:nvPicPr>
        <p:blipFill>
          <a:blip r:embed="rId2"/>
          <a:srcRect t="18839" b="18839"/>
          <a:stretch>
            <a:fillRect/>
          </a:stretch>
        </p:blipFill>
        <p:spPr>
          <a:xfrm>
            <a:off x="806695" y="547093"/>
            <a:ext cx="2303583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Para aprobar el EXC, el aspirante deberá alcanzar la puntuación mínima de 70% en el examen global.…"/>
          <p:cNvSpPr txBox="1"/>
          <p:nvPr/>
        </p:nvSpPr>
        <p:spPr>
          <a:xfrm>
            <a:off x="1333498" y="3492506"/>
            <a:ext cx="967802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4000" dirty="0"/>
              <a:t>Encontrar la palabra más larga en una lista de palabras</a:t>
            </a:r>
          </a:p>
        </p:txBody>
      </p:sp>
      <p:sp>
        <p:nvSpPr>
          <p:cNvPr id="389" name="Curso Certificación  | Lección 0"/>
          <p:cNvSpPr txBox="1"/>
          <p:nvPr/>
        </p:nvSpPr>
        <p:spPr>
          <a:xfrm>
            <a:off x="1023797" y="129105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sp>
        <p:nvSpPr>
          <p:cNvPr id="5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7BD40B97-C9CF-0A29-0E97-5097CA696A07}"/>
              </a:ext>
            </a:extLst>
          </p:cNvPr>
          <p:cNvSpPr txBox="1"/>
          <p:nvPr/>
        </p:nvSpPr>
        <p:spPr>
          <a:xfrm>
            <a:off x="1354483" y="5087464"/>
            <a:ext cx="9678025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dirty="0"/>
              <a:t>Inventamos un algoritmo SIMPLE, con los siguientes </a:t>
            </a:r>
            <a:r>
              <a:rPr lang="es-MX" b="1" dirty="0"/>
              <a:t>PASOS</a:t>
            </a:r>
            <a:r>
              <a:rPr lang="es-MX" dirty="0"/>
              <a:t>: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+mj-lt"/>
              <a:buAutoNum type="arabicPeriod"/>
              <a:defRPr sz="2500" spc="250"/>
            </a:pPr>
            <a:r>
              <a:rPr lang="es-MX" dirty="0"/>
              <a:t>Iniciamos con una “palabra” ELEGIDA de longitud 0.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+mj-lt"/>
              <a:buAutoNum type="arabicPeriod"/>
              <a:defRPr sz="2500" spc="250"/>
            </a:pPr>
            <a:r>
              <a:rPr lang="es-MX" dirty="0"/>
              <a:t>Pasamos a la SIGUIENTE PALABRA de la lista.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+mj-lt"/>
              <a:buAutoNum type="arabicPeriod"/>
              <a:defRPr sz="2500" spc="250"/>
            </a:pPr>
            <a:r>
              <a:rPr lang="es-MX" dirty="0"/>
              <a:t>Si esta nueva palabra tiene una LONGITUD MAYOR a la ELEGIDA, la convertiremos en nuestra NUEVA ELEGIDA. De lo contrario, permanecemos con la misma.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+mj-lt"/>
              <a:buAutoNum type="arabicPeriod"/>
              <a:defRPr sz="2500" spc="250"/>
            </a:pPr>
            <a:r>
              <a:rPr lang="es-MX" dirty="0"/>
              <a:t>REPETIMOS los pasos 2 y 3 con TODAS LAS PALABRAS de la lista.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+mj-lt"/>
              <a:buAutoNum type="arabicPeriod"/>
              <a:defRPr sz="2500" spc="250"/>
            </a:pPr>
            <a:r>
              <a:rPr lang="es-MX" dirty="0"/>
              <a:t>Al finalizar, nuestra palabra ELEGIDA, será la de mayor longitud.</a:t>
            </a:r>
          </a:p>
        </p:txBody>
      </p:sp>
      <p:sp>
        <p:nvSpPr>
          <p:cNvPr id="6" name="Certificación-Proceso">
            <a:extLst>
              <a:ext uri="{FF2B5EF4-FFF2-40B4-BE49-F238E27FC236}">
                <a16:creationId xmlns:a16="http://schemas.microsoft.com/office/drawing/2014/main" id="{01188E24-F76C-6BD4-B2BD-7301E5898B18}"/>
              </a:ext>
            </a:extLst>
          </p:cNvPr>
          <p:cNvSpPr txBox="1"/>
          <p:nvPr/>
        </p:nvSpPr>
        <p:spPr>
          <a:xfrm>
            <a:off x="13319247" y="2739330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Programa Codificado</a:t>
            </a:r>
            <a:endParaRPr dirty="0"/>
          </a:p>
        </p:txBody>
      </p:sp>
      <p:sp>
        <p:nvSpPr>
          <p:cNvPr id="7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89C6CF55-66D9-F42B-113D-46EB340DAA77}"/>
              </a:ext>
            </a:extLst>
          </p:cNvPr>
          <p:cNvSpPr txBox="1"/>
          <p:nvPr/>
        </p:nvSpPr>
        <p:spPr>
          <a:xfrm>
            <a:off x="13319247" y="3460187"/>
            <a:ext cx="967802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4000" dirty="0">
                <a:solidFill>
                  <a:schemeClr val="tx2">
                    <a:lumMod val="10000"/>
                  </a:schemeClr>
                </a:solidFill>
              </a:rPr>
              <a:t>Encontrar la palabra más larga en una lista de palabras</a:t>
            </a:r>
          </a:p>
        </p:txBody>
      </p:sp>
      <p:sp>
        <p:nvSpPr>
          <p:cNvPr id="8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4E3D1782-6372-F493-DC23-106CD7C7F825}"/>
              </a:ext>
            </a:extLst>
          </p:cNvPr>
          <p:cNvSpPr txBox="1"/>
          <p:nvPr/>
        </p:nvSpPr>
        <p:spPr>
          <a:xfrm>
            <a:off x="13372477" y="4781008"/>
            <a:ext cx="967802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Traducimos el algoritmo anterior para implementarlo en lenguaje Python mediante las siguientes líneas de código:</a:t>
            </a:r>
          </a:p>
        </p:txBody>
      </p:sp>
      <p:sp>
        <p:nvSpPr>
          <p:cNvPr id="9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73FDD4CC-463C-5165-D670-857061A5823A}"/>
              </a:ext>
            </a:extLst>
          </p:cNvPr>
          <p:cNvSpPr txBox="1"/>
          <p:nvPr/>
        </p:nvSpPr>
        <p:spPr>
          <a:xfrm>
            <a:off x="13464893" y="9301580"/>
            <a:ext cx="9776107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Las </a:t>
            </a:r>
            <a:r>
              <a:rPr lang="es-MX" dirty="0">
                <a:solidFill>
                  <a:srgbClr val="1C7F3C"/>
                </a:solidFill>
              </a:rPr>
              <a:t>líneas 1 y 2 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obtienen los datos y los guardan en una variable llamada palabras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La </a:t>
            </a:r>
            <a:r>
              <a:rPr lang="es-MX" dirty="0">
                <a:solidFill>
                  <a:srgbClr val="1C7F3C"/>
                </a:solidFill>
              </a:rPr>
              <a:t>línea 3 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corresponde al </a:t>
            </a:r>
            <a:r>
              <a:rPr lang="es-MX" dirty="0">
                <a:solidFill>
                  <a:srgbClr val="FF4D4D"/>
                </a:solidFill>
              </a:rPr>
              <a:t>paso 1 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del algoritmo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Las </a:t>
            </a:r>
            <a:r>
              <a:rPr lang="es-MX" dirty="0">
                <a:solidFill>
                  <a:srgbClr val="1C7F3C"/>
                </a:solidFill>
              </a:rPr>
              <a:t>líneas 4-6 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corresponden a los </a:t>
            </a:r>
            <a:r>
              <a:rPr lang="es-MX" dirty="0">
                <a:solidFill>
                  <a:srgbClr val="FF4D4D"/>
                </a:solidFill>
              </a:rPr>
              <a:t>pasos 2-4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La </a:t>
            </a:r>
            <a:r>
              <a:rPr lang="es-MX" dirty="0">
                <a:solidFill>
                  <a:srgbClr val="1C7F3C"/>
                </a:solidFill>
              </a:rPr>
              <a:t>línea 7 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imprime el resultado correspondiente al </a:t>
            </a:r>
            <a:r>
              <a:rPr lang="es-MX" dirty="0">
                <a:solidFill>
                  <a:srgbClr val="FF4D4D"/>
                </a:solidFill>
              </a:rPr>
              <a:t>paso 5</a:t>
            </a: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11708E-CA36-81AB-ABCA-8918FF45A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607" y="6050784"/>
            <a:ext cx="8984678" cy="2631542"/>
          </a:xfrm>
          <a:prstGeom prst="rect">
            <a:avLst/>
          </a:prstGeom>
        </p:spPr>
      </p:pic>
      <p:sp>
        <p:nvSpPr>
          <p:cNvPr id="4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C6219AEF-BD94-442C-462A-E5E0C13DB40B}"/>
              </a:ext>
            </a:extLst>
          </p:cNvPr>
          <p:cNvSpPr txBox="1"/>
          <p:nvPr/>
        </p:nvSpPr>
        <p:spPr>
          <a:xfrm>
            <a:off x="13372477" y="5984855"/>
            <a:ext cx="541563" cy="2764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1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2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3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4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5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6</a:t>
            </a:r>
          </a:p>
          <a:p>
            <a:pPr algn="just">
              <a:spcAft>
                <a:spcPts val="100"/>
              </a:spcAft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sz="2400" dirty="0">
                <a:solidFill>
                  <a:srgbClr val="1C7F3C"/>
                </a:solidFill>
              </a:rPr>
              <a:t>7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B24D-0FCE-ADF1-9626-23B1C617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ínea">
            <a:extLst>
              <a:ext uri="{FF2B5EF4-FFF2-40B4-BE49-F238E27FC236}">
                <a16:creationId xmlns:a16="http://schemas.microsoft.com/office/drawing/2014/main" id="{A1EFE281-F7B8-625D-E8FC-E963A59C385B}"/>
              </a:ext>
            </a:extLst>
          </p:cNvPr>
          <p:cNvSpPr/>
          <p:nvPr/>
        </p:nvSpPr>
        <p:spPr>
          <a:xfrm rot="10800000" flipH="1">
            <a:off x="6171901" y="2915508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" name="Rectángulo">
            <a:extLst>
              <a:ext uri="{FF2B5EF4-FFF2-40B4-BE49-F238E27FC236}">
                <a16:creationId xmlns:a16="http://schemas.microsoft.com/office/drawing/2014/main" id="{8FA49FFE-524A-865D-00AA-CF7168739C81}"/>
              </a:ext>
            </a:extLst>
          </p:cNvPr>
          <p:cNvSpPr/>
          <p:nvPr/>
        </p:nvSpPr>
        <p:spPr>
          <a:xfrm>
            <a:off x="0" y="2747857"/>
            <a:ext cx="10763052" cy="211046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74" name="Agrupar">
            <a:extLst>
              <a:ext uri="{FF2B5EF4-FFF2-40B4-BE49-F238E27FC236}">
                <a16:creationId xmlns:a16="http://schemas.microsoft.com/office/drawing/2014/main" id="{4E74A04D-C2FA-3008-B878-DA1AE86A6A40}"/>
              </a:ext>
            </a:extLst>
          </p:cNvPr>
          <p:cNvGrpSpPr/>
          <p:nvPr/>
        </p:nvGrpSpPr>
        <p:grpSpPr>
          <a:xfrm>
            <a:off x="11645624" y="3567771"/>
            <a:ext cx="1206118" cy="506579"/>
            <a:chOff x="0" y="0"/>
            <a:chExt cx="1206117" cy="506578"/>
          </a:xfrm>
        </p:grpSpPr>
        <p:sp>
          <p:nvSpPr>
            <p:cNvPr id="271" name="Flecha">
              <a:extLst>
                <a:ext uri="{FF2B5EF4-FFF2-40B4-BE49-F238E27FC236}">
                  <a16:creationId xmlns:a16="http://schemas.microsoft.com/office/drawing/2014/main" id="{F6473D5C-6CB2-00D9-9172-4BC612F81291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Cuadrado">
              <a:extLst>
                <a:ext uri="{FF2B5EF4-FFF2-40B4-BE49-F238E27FC236}">
                  <a16:creationId xmlns:a16="http://schemas.microsoft.com/office/drawing/2014/main" id="{75A62B5C-4433-6160-5F50-CE94B64FFC8D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Cuadrado">
              <a:extLst>
                <a:ext uri="{FF2B5EF4-FFF2-40B4-BE49-F238E27FC236}">
                  <a16:creationId xmlns:a16="http://schemas.microsoft.com/office/drawing/2014/main" id="{6C89E62B-E0BE-4D3A-FBD1-7E09412CD6B9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80" name="Agrupar">
            <a:extLst>
              <a:ext uri="{FF2B5EF4-FFF2-40B4-BE49-F238E27FC236}">
                <a16:creationId xmlns:a16="http://schemas.microsoft.com/office/drawing/2014/main" id="{D9AE0443-29EC-396E-1952-973BE9FFA131}"/>
              </a:ext>
            </a:extLst>
          </p:cNvPr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277" name="Cuadrado">
              <a:extLst>
                <a:ext uri="{FF2B5EF4-FFF2-40B4-BE49-F238E27FC236}">
                  <a16:creationId xmlns:a16="http://schemas.microsoft.com/office/drawing/2014/main" id="{55907C5F-E880-9ADF-D464-217C63720167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Cuadrado">
              <a:extLst>
                <a:ext uri="{FF2B5EF4-FFF2-40B4-BE49-F238E27FC236}">
                  <a16:creationId xmlns:a16="http://schemas.microsoft.com/office/drawing/2014/main" id="{8891A4AD-A590-A50A-0013-3839501FC34E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Cuadrado">
              <a:extLst>
                <a:ext uri="{FF2B5EF4-FFF2-40B4-BE49-F238E27FC236}">
                  <a16:creationId xmlns:a16="http://schemas.microsoft.com/office/drawing/2014/main" id="{0E913E66-3A03-6EE2-35C5-ED661C4F90E2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1" name="Applied Mathematics and Actuary Training">
            <a:extLst>
              <a:ext uri="{FF2B5EF4-FFF2-40B4-BE49-F238E27FC236}">
                <a16:creationId xmlns:a16="http://schemas.microsoft.com/office/drawing/2014/main" id="{020A2E87-09E5-C490-1D1B-B002FBBACFBE}"/>
              </a:ext>
            </a:extLst>
          </p:cNvPr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82" name="Certificación-Antecedentes">
            <a:extLst>
              <a:ext uri="{FF2B5EF4-FFF2-40B4-BE49-F238E27FC236}">
                <a16:creationId xmlns:a16="http://schemas.microsoft.com/office/drawing/2014/main" id="{FCF5DFDB-88EA-ADD4-D618-6BDF52867B1F}"/>
              </a:ext>
            </a:extLst>
          </p:cNvPr>
          <p:cNvSpPr txBox="1"/>
          <p:nvPr/>
        </p:nvSpPr>
        <p:spPr>
          <a:xfrm>
            <a:off x="5368032" y="1600769"/>
            <a:ext cx="1364796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Sentencias de programación</a:t>
            </a:r>
          </a:p>
        </p:txBody>
      </p:sp>
      <p:pic>
        <p:nvPicPr>
          <p:cNvPr id="284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A94F004B-3D3D-E226-195C-27CEB2A6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urso Certificación  | Lección 0">
            <a:extLst>
              <a:ext uri="{FF2B5EF4-FFF2-40B4-BE49-F238E27FC236}">
                <a16:creationId xmlns:a16="http://schemas.microsoft.com/office/drawing/2014/main" id="{7F7F9280-CA77-72D3-3C82-8E5EB9A47728}"/>
              </a:ext>
            </a:extLst>
          </p:cNvPr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 | Lección 1</a:t>
            </a:r>
          </a:p>
        </p:txBody>
      </p:sp>
      <p:sp>
        <p:nvSpPr>
          <p:cNvPr id="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867380F2-B63A-F695-75D2-F11EFE99A76A}"/>
              </a:ext>
            </a:extLst>
          </p:cNvPr>
          <p:cNvSpPr txBox="1"/>
          <p:nvPr/>
        </p:nvSpPr>
        <p:spPr>
          <a:xfrm>
            <a:off x="12899547" y="3090495"/>
            <a:ext cx="11340118" cy="1415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No hay lugar para ambigüedades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La computadora no adivina a lo que nos referimos</a:t>
            </a:r>
            <a:endParaRPr lang="es-MX" sz="3200" dirty="0"/>
          </a:p>
        </p:txBody>
      </p:sp>
      <p:sp>
        <p:nvSpPr>
          <p:cNvPr id="5" name="Profesionales / Académicos Ámbito Local">
            <a:extLst>
              <a:ext uri="{FF2B5EF4-FFF2-40B4-BE49-F238E27FC236}">
                <a16:creationId xmlns:a16="http://schemas.microsoft.com/office/drawing/2014/main" id="{A7599E47-E52B-BC99-D5CE-C4C3B420C259}"/>
              </a:ext>
            </a:extLst>
          </p:cNvPr>
          <p:cNvSpPr txBox="1"/>
          <p:nvPr/>
        </p:nvSpPr>
        <p:spPr>
          <a:xfrm>
            <a:off x="2136495" y="2920795"/>
            <a:ext cx="7271837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600" dirty="0"/>
              <a:t>Un lenguaje de programación </a:t>
            </a:r>
          </a:p>
          <a:p>
            <a:r>
              <a:rPr lang="es-MX" sz="3600" dirty="0"/>
              <a:t>es MÁS PRECISO</a:t>
            </a:r>
          </a:p>
          <a:p>
            <a:r>
              <a:rPr lang="es-MX" sz="3600" dirty="0"/>
              <a:t>que un lenguaje humano</a:t>
            </a:r>
            <a:endParaRPr sz="3600" dirty="0"/>
          </a:p>
        </p:txBody>
      </p:sp>
      <p:sp>
        <p:nvSpPr>
          <p:cNvPr id="32" name="Línea">
            <a:extLst>
              <a:ext uri="{FF2B5EF4-FFF2-40B4-BE49-F238E27FC236}">
                <a16:creationId xmlns:a16="http://schemas.microsoft.com/office/drawing/2014/main" id="{3A48615A-54B5-37C9-70D2-00165B99EB8D}"/>
              </a:ext>
            </a:extLst>
          </p:cNvPr>
          <p:cNvSpPr/>
          <p:nvPr/>
        </p:nvSpPr>
        <p:spPr>
          <a:xfrm rot="10800000" flipH="1">
            <a:off x="6171901" y="5301025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" name="Rectángulo">
            <a:extLst>
              <a:ext uri="{FF2B5EF4-FFF2-40B4-BE49-F238E27FC236}">
                <a16:creationId xmlns:a16="http://schemas.microsoft.com/office/drawing/2014/main" id="{7D070468-63AB-C99E-5F13-67C2E061AACA}"/>
              </a:ext>
            </a:extLst>
          </p:cNvPr>
          <p:cNvSpPr/>
          <p:nvPr/>
        </p:nvSpPr>
        <p:spPr>
          <a:xfrm>
            <a:off x="0" y="5133374"/>
            <a:ext cx="10763052" cy="211046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4" name="Agrupar">
            <a:extLst>
              <a:ext uri="{FF2B5EF4-FFF2-40B4-BE49-F238E27FC236}">
                <a16:creationId xmlns:a16="http://schemas.microsoft.com/office/drawing/2014/main" id="{E58EE159-8104-62ED-8126-39FF27B972BC}"/>
              </a:ext>
            </a:extLst>
          </p:cNvPr>
          <p:cNvGrpSpPr/>
          <p:nvPr/>
        </p:nvGrpSpPr>
        <p:grpSpPr>
          <a:xfrm>
            <a:off x="11645624" y="5953288"/>
            <a:ext cx="1206118" cy="506579"/>
            <a:chOff x="0" y="0"/>
            <a:chExt cx="1206117" cy="506578"/>
          </a:xfrm>
        </p:grpSpPr>
        <p:sp>
          <p:nvSpPr>
            <p:cNvPr id="35" name="Flecha">
              <a:extLst>
                <a:ext uri="{FF2B5EF4-FFF2-40B4-BE49-F238E27FC236}">
                  <a16:creationId xmlns:a16="http://schemas.microsoft.com/office/drawing/2014/main" id="{8889819E-584E-E939-E007-A25E2B40F408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" name="Cuadrado">
              <a:extLst>
                <a:ext uri="{FF2B5EF4-FFF2-40B4-BE49-F238E27FC236}">
                  <a16:creationId xmlns:a16="http://schemas.microsoft.com/office/drawing/2014/main" id="{307632C4-C8DF-257F-CE3B-CF819FDEA662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" name="Cuadrado">
              <a:extLst>
                <a:ext uri="{FF2B5EF4-FFF2-40B4-BE49-F238E27FC236}">
                  <a16:creationId xmlns:a16="http://schemas.microsoft.com/office/drawing/2014/main" id="{393C82DE-C933-F3E1-EC2C-50BC22CC1184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063F627E-0F10-C254-ED79-2AB150328FB3}"/>
              </a:ext>
            </a:extLst>
          </p:cNvPr>
          <p:cNvSpPr txBox="1"/>
          <p:nvPr/>
        </p:nvSpPr>
        <p:spPr>
          <a:xfrm>
            <a:off x="12918484" y="5076880"/>
            <a:ext cx="11340118" cy="2213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Existen reglas para escribir instrucciones</a:t>
            </a:r>
          </a:p>
          <a:p>
            <a:pPr marL="264583" lvl="2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Sentencias de Programación o Declaraciones de Programa</a:t>
            </a:r>
          </a:p>
          <a:p>
            <a:pPr marL="264583" lvl="2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Python es más amigable, pero no es la excepción</a:t>
            </a:r>
            <a:endParaRPr lang="es-MX" sz="3200" dirty="0"/>
          </a:p>
        </p:txBody>
      </p:sp>
      <p:sp>
        <p:nvSpPr>
          <p:cNvPr id="39" name="Profesionales / Académicos Ámbito Local">
            <a:extLst>
              <a:ext uri="{FF2B5EF4-FFF2-40B4-BE49-F238E27FC236}">
                <a16:creationId xmlns:a16="http://schemas.microsoft.com/office/drawing/2014/main" id="{7BB078A6-7567-A2E8-45E4-B0082BAE7D07}"/>
              </a:ext>
            </a:extLst>
          </p:cNvPr>
          <p:cNvSpPr txBox="1"/>
          <p:nvPr/>
        </p:nvSpPr>
        <p:spPr>
          <a:xfrm>
            <a:off x="2136495" y="5583311"/>
            <a:ext cx="727183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600" dirty="0"/>
              <a:t>Cada lenguaje tiene una</a:t>
            </a:r>
          </a:p>
          <a:p>
            <a:r>
              <a:rPr lang="es-MX" sz="3600" dirty="0"/>
              <a:t>SINTAXIS ESTRICTA</a:t>
            </a:r>
            <a:endParaRPr sz="3600" dirty="0"/>
          </a:p>
        </p:txBody>
      </p:sp>
      <p:sp>
        <p:nvSpPr>
          <p:cNvPr id="40" name="Línea">
            <a:extLst>
              <a:ext uri="{FF2B5EF4-FFF2-40B4-BE49-F238E27FC236}">
                <a16:creationId xmlns:a16="http://schemas.microsoft.com/office/drawing/2014/main" id="{F1BC0BD9-17EE-BBE9-56B3-7EDA592B9939}"/>
              </a:ext>
            </a:extLst>
          </p:cNvPr>
          <p:cNvSpPr/>
          <p:nvPr/>
        </p:nvSpPr>
        <p:spPr>
          <a:xfrm rot="10800000" flipH="1">
            <a:off x="6158407" y="7686447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Rectángulo">
            <a:extLst>
              <a:ext uri="{FF2B5EF4-FFF2-40B4-BE49-F238E27FC236}">
                <a16:creationId xmlns:a16="http://schemas.microsoft.com/office/drawing/2014/main" id="{F5AC18F1-683E-D751-4C6C-2ED662FE3A33}"/>
              </a:ext>
            </a:extLst>
          </p:cNvPr>
          <p:cNvSpPr/>
          <p:nvPr/>
        </p:nvSpPr>
        <p:spPr>
          <a:xfrm>
            <a:off x="-13494" y="7518796"/>
            <a:ext cx="10763052" cy="211046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2" name="Agrupar">
            <a:extLst>
              <a:ext uri="{FF2B5EF4-FFF2-40B4-BE49-F238E27FC236}">
                <a16:creationId xmlns:a16="http://schemas.microsoft.com/office/drawing/2014/main" id="{E892EDEE-9421-9EEE-CD22-C3B6AA21CA43}"/>
              </a:ext>
            </a:extLst>
          </p:cNvPr>
          <p:cNvGrpSpPr/>
          <p:nvPr/>
        </p:nvGrpSpPr>
        <p:grpSpPr>
          <a:xfrm>
            <a:off x="11632130" y="8338710"/>
            <a:ext cx="1206118" cy="506579"/>
            <a:chOff x="0" y="0"/>
            <a:chExt cx="1206117" cy="506578"/>
          </a:xfrm>
        </p:grpSpPr>
        <p:sp>
          <p:nvSpPr>
            <p:cNvPr id="43" name="Flecha">
              <a:extLst>
                <a:ext uri="{FF2B5EF4-FFF2-40B4-BE49-F238E27FC236}">
                  <a16:creationId xmlns:a16="http://schemas.microsoft.com/office/drawing/2014/main" id="{213D7132-9AE9-58E7-FC2B-AE44CA9D611C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" name="Cuadrado">
              <a:extLst>
                <a:ext uri="{FF2B5EF4-FFF2-40B4-BE49-F238E27FC236}">
                  <a16:creationId xmlns:a16="http://schemas.microsoft.com/office/drawing/2014/main" id="{A85C2A2A-C706-B37F-A5C0-7984C8D244CD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" name="Cuadrado">
              <a:extLst>
                <a:ext uri="{FF2B5EF4-FFF2-40B4-BE49-F238E27FC236}">
                  <a16:creationId xmlns:a16="http://schemas.microsoft.com/office/drawing/2014/main" id="{164370FB-23D9-FF63-F96F-FA12F680C9E9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6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4A9E404C-0D09-A01F-6EE7-03AE4208D262}"/>
              </a:ext>
            </a:extLst>
          </p:cNvPr>
          <p:cNvSpPr txBox="1"/>
          <p:nvPr/>
        </p:nvSpPr>
        <p:spPr>
          <a:xfrm>
            <a:off x="12918484" y="7547114"/>
            <a:ext cx="11340118" cy="1957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La frase </a:t>
            </a:r>
            <a:r>
              <a:rPr lang="es-MX" sz="3200" dirty="0" err="1">
                <a:solidFill>
                  <a:schemeClr val="tx2">
                    <a:lumMod val="10000"/>
                  </a:schemeClr>
                </a:solidFill>
              </a:rPr>
              <a:t>for</a:t>
            </a: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s-MX" sz="3200" dirty="0" err="1">
                <a:solidFill>
                  <a:schemeClr val="tx2">
                    <a:lumMod val="10000"/>
                  </a:schemeClr>
                </a:solidFill>
              </a:rPr>
              <a:t>word</a:t>
            </a: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 in </a:t>
            </a:r>
            <a:r>
              <a:rPr lang="es-MX" sz="3200" dirty="0" err="1">
                <a:solidFill>
                  <a:schemeClr val="tx2">
                    <a:lumMod val="10000"/>
                  </a:schemeClr>
                </a:solidFill>
              </a:rPr>
              <a:t>words</a:t>
            </a: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 tiene una única interpretación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Cualquier computadora que hable “el lenguaje” hará lo mismo cuando vea esta línea.</a:t>
            </a:r>
          </a:p>
        </p:txBody>
      </p:sp>
      <p:sp>
        <p:nvSpPr>
          <p:cNvPr id="47" name="Profesionales / Académicos Ámbito Local">
            <a:extLst>
              <a:ext uri="{FF2B5EF4-FFF2-40B4-BE49-F238E27FC236}">
                <a16:creationId xmlns:a16="http://schemas.microsoft.com/office/drawing/2014/main" id="{A4FD032A-9855-5795-6E9F-2CEB3B313B33}"/>
              </a:ext>
            </a:extLst>
          </p:cNvPr>
          <p:cNvSpPr txBox="1"/>
          <p:nvPr/>
        </p:nvSpPr>
        <p:spPr>
          <a:xfrm>
            <a:off x="2123001" y="7968733"/>
            <a:ext cx="727183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600" dirty="0"/>
              <a:t>Existe una </a:t>
            </a:r>
          </a:p>
          <a:p>
            <a:r>
              <a:rPr lang="es-MX" sz="3600" dirty="0"/>
              <a:t>Interpretación ÚNICA</a:t>
            </a:r>
            <a:endParaRPr sz="3600" dirty="0"/>
          </a:p>
        </p:txBody>
      </p:sp>
      <p:sp>
        <p:nvSpPr>
          <p:cNvPr id="48" name="Línea">
            <a:extLst>
              <a:ext uri="{FF2B5EF4-FFF2-40B4-BE49-F238E27FC236}">
                <a16:creationId xmlns:a16="http://schemas.microsoft.com/office/drawing/2014/main" id="{5D81B0B2-9B6B-79ED-992E-654E39913C63}"/>
              </a:ext>
            </a:extLst>
          </p:cNvPr>
          <p:cNvSpPr/>
          <p:nvPr/>
        </p:nvSpPr>
        <p:spPr>
          <a:xfrm rot="10800000" flipH="1">
            <a:off x="6171901" y="10064465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 dirty="0"/>
          </a:p>
        </p:txBody>
      </p:sp>
      <p:sp>
        <p:nvSpPr>
          <p:cNvPr id="49" name="Rectángulo">
            <a:extLst>
              <a:ext uri="{FF2B5EF4-FFF2-40B4-BE49-F238E27FC236}">
                <a16:creationId xmlns:a16="http://schemas.microsoft.com/office/drawing/2014/main" id="{D168FCDA-0FEC-7571-6D53-CA1E11C041F0}"/>
              </a:ext>
            </a:extLst>
          </p:cNvPr>
          <p:cNvSpPr/>
          <p:nvPr/>
        </p:nvSpPr>
        <p:spPr>
          <a:xfrm>
            <a:off x="0" y="9896814"/>
            <a:ext cx="10763052" cy="211046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0" name="Agrupar">
            <a:extLst>
              <a:ext uri="{FF2B5EF4-FFF2-40B4-BE49-F238E27FC236}">
                <a16:creationId xmlns:a16="http://schemas.microsoft.com/office/drawing/2014/main" id="{512F55EF-6D4A-B90E-970E-14EE4EF77D8E}"/>
              </a:ext>
            </a:extLst>
          </p:cNvPr>
          <p:cNvGrpSpPr/>
          <p:nvPr/>
        </p:nvGrpSpPr>
        <p:grpSpPr>
          <a:xfrm>
            <a:off x="11645624" y="10716728"/>
            <a:ext cx="1206118" cy="506579"/>
            <a:chOff x="0" y="0"/>
            <a:chExt cx="1206117" cy="506578"/>
          </a:xfrm>
        </p:grpSpPr>
        <p:sp>
          <p:nvSpPr>
            <p:cNvPr id="51" name="Flecha">
              <a:extLst>
                <a:ext uri="{FF2B5EF4-FFF2-40B4-BE49-F238E27FC236}">
                  <a16:creationId xmlns:a16="http://schemas.microsoft.com/office/drawing/2014/main" id="{08A81D20-E4C4-5D84-E0E8-66CAF979BA07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" name="Cuadrado">
              <a:extLst>
                <a:ext uri="{FF2B5EF4-FFF2-40B4-BE49-F238E27FC236}">
                  <a16:creationId xmlns:a16="http://schemas.microsoft.com/office/drawing/2014/main" id="{B1FA2988-4162-9FAE-5995-4948881CE9CE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" name="Cuadrado">
              <a:extLst>
                <a:ext uri="{FF2B5EF4-FFF2-40B4-BE49-F238E27FC236}">
                  <a16:creationId xmlns:a16="http://schemas.microsoft.com/office/drawing/2014/main" id="{87DBFA11-D8F2-3203-F8C7-2D0C3904966E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4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16600D0A-539F-952A-39D0-7139F75FA2C7}"/>
              </a:ext>
            </a:extLst>
          </p:cNvPr>
          <p:cNvSpPr txBox="1"/>
          <p:nvPr/>
        </p:nvSpPr>
        <p:spPr>
          <a:xfrm>
            <a:off x="12899547" y="10239452"/>
            <a:ext cx="11340118" cy="1415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Un humano puede deducir el significado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chemeClr val="tx2">
                    <a:lumMod val="10000"/>
                  </a:schemeClr>
                </a:solidFill>
              </a:rPr>
              <a:t>Una computadora no podrá ejecutarlo</a:t>
            </a:r>
            <a:endParaRPr lang="es-MX" sz="3200" dirty="0"/>
          </a:p>
        </p:txBody>
      </p:sp>
      <p:sp>
        <p:nvSpPr>
          <p:cNvPr id="55" name="Profesionales / Académicos Ámbito Local">
            <a:extLst>
              <a:ext uri="{FF2B5EF4-FFF2-40B4-BE49-F238E27FC236}">
                <a16:creationId xmlns:a16="http://schemas.microsoft.com/office/drawing/2014/main" id="{EDBAA709-FE07-1A93-85DB-0DEE50D8C102}"/>
              </a:ext>
            </a:extLst>
          </p:cNvPr>
          <p:cNvSpPr txBox="1"/>
          <p:nvPr/>
        </p:nvSpPr>
        <p:spPr>
          <a:xfrm>
            <a:off x="2136495" y="10346751"/>
            <a:ext cx="727183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600" dirty="0"/>
              <a:t>No puede intercambiarse</a:t>
            </a:r>
          </a:p>
          <a:p>
            <a:r>
              <a:rPr lang="es-MX" sz="3600" dirty="0"/>
              <a:t>EL ORDEN de las palabras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5025352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4122D-BCF4-3095-A694-65DFB54F2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ángulo">
            <a:extLst>
              <a:ext uri="{FF2B5EF4-FFF2-40B4-BE49-F238E27FC236}">
                <a16:creationId xmlns:a16="http://schemas.microsoft.com/office/drawing/2014/main" id="{DBD83D30-23CC-F203-AEBF-A2960055553B}"/>
              </a:ext>
            </a:extLst>
          </p:cNvPr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1" name="Financial3.jpeg" descr="Financial3.jpeg">
            <a:extLst>
              <a:ext uri="{FF2B5EF4-FFF2-40B4-BE49-F238E27FC236}">
                <a16:creationId xmlns:a16="http://schemas.microsoft.com/office/drawing/2014/main" id="{A26BAEDB-BD40-C6AD-B7A3-ACF03E96E8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498"/>
          </a:blip>
          <a:srcRect t="31864" b="31864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Red-SD-Color.png" descr="Red-SD-Color.png">
            <a:extLst>
              <a:ext uri="{FF2B5EF4-FFF2-40B4-BE49-F238E27FC236}">
                <a16:creationId xmlns:a16="http://schemas.microsoft.com/office/drawing/2014/main" id="{9A697C44-94FE-0828-1C25-3C67EA622F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CCIÓN 0">
            <a:extLst>
              <a:ext uri="{FF2B5EF4-FFF2-40B4-BE49-F238E27FC236}">
                <a16:creationId xmlns:a16="http://schemas.microsoft.com/office/drawing/2014/main" id="{5B34CB11-4F06-5DDD-1F48-4D256AC800D8}"/>
              </a:ext>
            </a:extLst>
          </p:cNvPr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257" name="Agrupar">
            <a:extLst>
              <a:ext uri="{FF2B5EF4-FFF2-40B4-BE49-F238E27FC236}">
                <a16:creationId xmlns:a16="http://schemas.microsoft.com/office/drawing/2014/main" id="{7DD7AAD9-5A44-8B37-8591-BC34EF4C6800}"/>
              </a:ext>
            </a:extLst>
          </p:cNvPr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254" name="Cuadrado">
              <a:extLst>
                <a:ext uri="{FF2B5EF4-FFF2-40B4-BE49-F238E27FC236}">
                  <a16:creationId xmlns:a16="http://schemas.microsoft.com/office/drawing/2014/main" id="{C1F5A691-8A9B-87CB-8CEB-321DA9CAB3FA}"/>
                </a:ext>
              </a:extLst>
            </p:cNvPr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5" name="Cuadrado">
              <a:extLst>
                <a:ext uri="{FF2B5EF4-FFF2-40B4-BE49-F238E27FC236}">
                  <a16:creationId xmlns:a16="http://schemas.microsoft.com/office/drawing/2014/main" id="{1AF395C8-C9D8-B950-F9FA-58B1A68BE4A5}"/>
                </a:ext>
              </a:extLst>
            </p:cNvPr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6" name="Cuadrado">
              <a:extLst>
                <a:ext uri="{FF2B5EF4-FFF2-40B4-BE49-F238E27FC236}">
                  <a16:creationId xmlns:a16="http://schemas.microsoft.com/office/drawing/2014/main" id="{F5CE1B9E-B703-5436-BFD3-3806EEE406B5}"/>
                </a:ext>
              </a:extLst>
            </p:cNvPr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58" name="LECCIÓN 0">
            <a:extLst>
              <a:ext uri="{FF2B5EF4-FFF2-40B4-BE49-F238E27FC236}">
                <a16:creationId xmlns:a16="http://schemas.microsoft.com/office/drawing/2014/main" id="{6BA08F24-20EF-4E10-479E-6007C5D6B986}"/>
              </a:ext>
            </a:extLst>
          </p:cNvPr>
          <p:cNvSpPr txBox="1"/>
          <p:nvPr/>
        </p:nvSpPr>
        <p:spPr>
          <a:xfrm>
            <a:off x="2483395" y="11458674"/>
            <a:ext cx="62800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LECCIÓN </a:t>
            </a:r>
            <a:r>
              <a:rPr lang="es-MX" dirty="0"/>
              <a:t>1 – Conociendo Python</a:t>
            </a:r>
            <a:endParaRPr dirty="0"/>
          </a:p>
        </p:txBody>
      </p:sp>
      <p:sp>
        <p:nvSpPr>
          <p:cNvPr id="259" name="Applied Mathematics and Actuary Training">
            <a:extLst>
              <a:ext uri="{FF2B5EF4-FFF2-40B4-BE49-F238E27FC236}">
                <a16:creationId xmlns:a16="http://schemas.microsoft.com/office/drawing/2014/main" id="{16A987C7-5790-3395-FB6A-0E549F4330B6}"/>
              </a:ext>
            </a:extLst>
          </p:cNvPr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60" name="Certificación-Antecedentes">
            <a:extLst>
              <a:ext uri="{FF2B5EF4-FFF2-40B4-BE49-F238E27FC236}">
                <a16:creationId xmlns:a16="http://schemas.microsoft.com/office/drawing/2014/main" id="{8B3263C7-9A1A-86C8-75C4-3667307926E8}"/>
              </a:ext>
            </a:extLst>
          </p:cNvPr>
          <p:cNvSpPr txBox="1"/>
          <p:nvPr/>
        </p:nvSpPr>
        <p:spPr>
          <a:xfrm>
            <a:off x="2470695" y="10547350"/>
            <a:ext cx="2174152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lenguajes de programación- Características </a:t>
            </a:r>
            <a:endParaRPr dirty="0"/>
          </a:p>
        </p:txBody>
      </p:sp>
      <p:grpSp>
        <p:nvGrpSpPr>
          <p:cNvPr id="264" name="Agrupar">
            <a:extLst>
              <a:ext uri="{FF2B5EF4-FFF2-40B4-BE49-F238E27FC236}">
                <a16:creationId xmlns:a16="http://schemas.microsoft.com/office/drawing/2014/main" id="{EC6F578A-2C42-E184-5CF0-00E9381FFE7C}"/>
              </a:ext>
            </a:extLst>
          </p:cNvPr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261" name="Rectángulo">
              <a:extLst>
                <a:ext uri="{FF2B5EF4-FFF2-40B4-BE49-F238E27FC236}">
                  <a16:creationId xmlns:a16="http://schemas.microsoft.com/office/drawing/2014/main" id="{0AB5263D-CC25-E03A-3260-74B61336CD7A}"/>
                </a:ext>
              </a:extLst>
            </p:cNvPr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2" name="Rectángulo">
              <a:extLst>
                <a:ext uri="{FF2B5EF4-FFF2-40B4-BE49-F238E27FC236}">
                  <a16:creationId xmlns:a16="http://schemas.microsoft.com/office/drawing/2014/main" id="{D38557C0-A99A-F8B0-FBD4-F00CE8055899}"/>
                </a:ext>
              </a:extLst>
            </p:cNvPr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Rectángulo">
              <a:extLst>
                <a:ext uri="{FF2B5EF4-FFF2-40B4-BE49-F238E27FC236}">
                  <a16:creationId xmlns:a16="http://schemas.microsoft.com/office/drawing/2014/main" id="{5149D0FE-F832-61F1-2F21-D84A4344B984}"/>
                </a:ext>
              </a:extLst>
            </p:cNvPr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65" name="Curso Certificación  | Lección 0">
            <a:extLst>
              <a:ext uri="{FF2B5EF4-FFF2-40B4-BE49-F238E27FC236}">
                <a16:creationId xmlns:a16="http://schemas.microsoft.com/office/drawing/2014/main" id="{AAD189F2-F877-ABED-D9CC-B2FE7D08AC9E}"/>
              </a:ext>
            </a:extLst>
          </p:cNvPr>
          <p:cNvSpPr txBox="1"/>
          <p:nvPr/>
        </p:nvSpPr>
        <p:spPr>
          <a:xfrm>
            <a:off x="12225197" y="2178199"/>
            <a:ext cx="1123464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266" name="Logo-NEW-AMATFONDO-ROJO.png" descr="Logo-NEW-AMATFONDO-ROJO.png">
            <a:extLst>
              <a:ext uri="{FF2B5EF4-FFF2-40B4-BE49-F238E27FC236}">
                <a16:creationId xmlns:a16="http://schemas.microsoft.com/office/drawing/2014/main" id="{0833D43B-2DF2-9BA7-A8AA-2C24B28256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00319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F963-9923-C627-90DA-9C595A7F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ínea">
            <a:extLst>
              <a:ext uri="{FF2B5EF4-FFF2-40B4-BE49-F238E27FC236}">
                <a16:creationId xmlns:a16="http://schemas.microsoft.com/office/drawing/2014/main" id="{EAB576F5-0045-E079-6C37-57BCBBB81623}"/>
              </a:ext>
            </a:extLst>
          </p:cNvPr>
          <p:cNvSpPr/>
          <p:nvPr/>
        </p:nvSpPr>
        <p:spPr>
          <a:xfrm flipH="1">
            <a:off x="10214721" y="3745640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" name="Rectángulo">
            <a:extLst>
              <a:ext uri="{FF2B5EF4-FFF2-40B4-BE49-F238E27FC236}">
                <a16:creationId xmlns:a16="http://schemas.microsoft.com/office/drawing/2014/main" id="{715480AF-BD45-B839-FDA3-DD1973897378}"/>
              </a:ext>
            </a:extLst>
          </p:cNvPr>
          <p:cNvSpPr/>
          <p:nvPr/>
        </p:nvSpPr>
        <p:spPr>
          <a:xfrm>
            <a:off x="-127000" y="3572962"/>
            <a:ext cx="10763052" cy="441864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74" name="Agrupar">
            <a:extLst>
              <a:ext uri="{FF2B5EF4-FFF2-40B4-BE49-F238E27FC236}">
                <a16:creationId xmlns:a16="http://schemas.microsoft.com/office/drawing/2014/main" id="{D1C123FD-BC61-E8B4-BE54-EC5FFB33A1E6}"/>
              </a:ext>
            </a:extLst>
          </p:cNvPr>
          <p:cNvGrpSpPr/>
          <p:nvPr/>
        </p:nvGrpSpPr>
        <p:grpSpPr>
          <a:xfrm rot="5400000">
            <a:off x="15346689" y="4171249"/>
            <a:ext cx="1206118" cy="506579"/>
            <a:chOff x="0" y="0"/>
            <a:chExt cx="1206117" cy="506578"/>
          </a:xfrm>
        </p:grpSpPr>
        <p:sp>
          <p:nvSpPr>
            <p:cNvPr id="271" name="Flecha">
              <a:extLst>
                <a:ext uri="{FF2B5EF4-FFF2-40B4-BE49-F238E27FC236}">
                  <a16:creationId xmlns:a16="http://schemas.microsoft.com/office/drawing/2014/main" id="{DD48D1FD-E04A-F162-4149-5D059513A4E4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Cuadrado">
              <a:extLst>
                <a:ext uri="{FF2B5EF4-FFF2-40B4-BE49-F238E27FC236}">
                  <a16:creationId xmlns:a16="http://schemas.microsoft.com/office/drawing/2014/main" id="{12788A15-10B0-EDE5-F90B-54FEC98678E1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Cuadrado">
              <a:extLst>
                <a:ext uri="{FF2B5EF4-FFF2-40B4-BE49-F238E27FC236}">
                  <a16:creationId xmlns:a16="http://schemas.microsoft.com/office/drawing/2014/main" id="{47075CE8-6F60-7F88-7661-F26C05FBB279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76" name="Profesionales / Académicos Ámbito Local">
            <a:extLst>
              <a:ext uri="{FF2B5EF4-FFF2-40B4-BE49-F238E27FC236}">
                <a16:creationId xmlns:a16="http://schemas.microsoft.com/office/drawing/2014/main" id="{967B06E2-304E-F3C0-697D-892E5C64051A}"/>
              </a:ext>
            </a:extLst>
          </p:cNvPr>
          <p:cNvSpPr txBox="1"/>
          <p:nvPr/>
        </p:nvSpPr>
        <p:spPr>
          <a:xfrm>
            <a:off x="2136495" y="4804818"/>
            <a:ext cx="621971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4000" dirty="0"/>
              <a:t>El mismo algoritmo puede codificarse en varios lenguajes de programación</a:t>
            </a:r>
            <a:endParaRPr sz="4000" dirty="0"/>
          </a:p>
        </p:txBody>
      </p:sp>
      <p:grpSp>
        <p:nvGrpSpPr>
          <p:cNvPr id="280" name="Agrupar">
            <a:extLst>
              <a:ext uri="{FF2B5EF4-FFF2-40B4-BE49-F238E27FC236}">
                <a16:creationId xmlns:a16="http://schemas.microsoft.com/office/drawing/2014/main" id="{6563FA4F-A45F-29EB-513D-EA3016131979}"/>
              </a:ext>
            </a:extLst>
          </p:cNvPr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277" name="Cuadrado">
              <a:extLst>
                <a:ext uri="{FF2B5EF4-FFF2-40B4-BE49-F238E27FC236}">
                  <a16:creationId xmlns:a16="http://schemas.microsoft.com/office/drawing/2014/main" id="{FE3CC68C-0586-2379-DE43-BE960E608B86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Cuadrado">
              <a:extLst>
                <a:ext uri="{FF2B5EF4-FFF2-40B4-BE49-F238E27FC236}">
                  <a16:creationId xmlns:a16="http://schemas.microsoft.com/office/drawing/2014/main" id="{FE559061-05A7-6C61-EB6E-5B32EC952C2D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Cuadrado">
              <a:extLst>
                <a:ext uri="{FF2B5EF4-FFF2-40B4-BE49-F238E27FC236}">
                  <a16:creationId xmlns:a16="http://schemas.microsoft.com/office/drawing/2014/main" id="{9FD2D4B7-36B8-0EF7-AD0B-B81CD6F0D06D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1" name="Applied Mathematics and Actuary Training">
            <a:extLst>
              <a:ext uri="{FF2B5EF4-FFF2-40B4-BE49-F238E27FC236}">
                <a16:creationId xmlns:a16="http://schemas.microsoft.com/office/drawing/2014/main" id="{DEF7BAFA-6237-27EE-CD80-2DCD92FFA23A}"/>
              </a:ext>
            </a:extLst>
          </p:cNvPr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82" name="Certificación-Antecedentes">
            <a:extLst>
              <a:ext uri="{FF2B5EF4-FFF2-40B4-BE49-F238E27FC236}">
                <a16:creationId xmlns:a16="http://schemas.microsoft.com/office/drawing/2014/main" id="{5926A00C-BEBE-8CD5-C14B-DE88F25DE2B1}"/>
              </a:ext>
            </a:extLst>
          </p:cNvPr>
          <p:cNvSpPr txBox="1"/>
          <p:nvPr/>
        </p:nvSpPr>
        <p:spPr>
          <a:xfrm>
            <a:off x="7132935" y="1600769"/>
            <a:ext cx="1011815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DIFERENTES LENGUAJES</a:t>
            </a:r>
          </a:p>
        </p:txBody>
      </p:sp>
      <p:pic>
        <p:nvPicPr>
          <p:cNvPr id="284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5D663EF9-684A-59BD-C765-3D810A92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urso Certificación  | Lección 0">
            <a:extLst>
              <a:ext uri="{FF2B5EF4-FFF2-40B4-BE49-F238E27FC236}">
                <a16:creationId xmlns:a16="http://schemas.microsoft.com/office/drawing/2014/main" id="{D9077B16-3B13-464B-486A-CE4B748557B7}"/>
              </a:ext>
            </a:extLst>
          </p:cNvPr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sp>
        <p:nvSpPr>
          <p:cNvPr id="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63FAB9AC-512D-FAC2-27C0-EE9C2D10FA99}"/>
              </a:ext>
            </a:extLst>
          </p:cNvPr>
          <p:cNvSpPr txBox="1"/>
          <p:nvPr/>
        </p:nvSpPr>
        <p:spPr>
          <a:xfrm>
            <a:off x="11576957" y="4994125"/>
            <a:ext cx="11283025" cy="222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El algoritmo es abstracto – Es </a:t>
            </a:r>
            <a:r>
              <a:rPr lang="es-MX" sz="2400" dirty="0">
                <a:solidFill>
                  <a:srgbClr val="FF4D4D"/>
                </a:solidFill>
              </a:rPr>
              <a:t>diferente de la forma de comunicarlo 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a la computadora</a:t>
            </a:r>
            <a:endParaRPr lang="es-MX" sz="2400" dirty="0">
              <a:solidFill>
                <a:srgbClr val="FF4D4D"/>
              </a:solidFill>
            </a:endParaRP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Cada lenguaje de programación tiene </a:t>
            </a:r>
            <a:r>
              <a:rPr lang="es-MX" sz="2400" dirty="0">
                <a:solidFill>
                  <a:srgbClr val="FF4D4D"/>
                </a:solidFill>
              </a:rPr>
              <a:t>diferente sintaxis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Elegir un lenguaje específico tiene </a:t>
            </a:r>
            <a:r>
              <a:rPr lang="es-MX" sz="2400" dirty="0">
                <a:solidFill>
                  <a:srgbClr val="FF4D4D"/>
                </a:solidFill>
              </a:rPr>
              <a:t>ventajas y desventajas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Rectángulo">
            <a:extLst>
              <a:ext uri="{FF2B5EF4-FFF2-40B4-BE49-F238E27FC236}">
                <a16:creationId xmlns:a16="http://schemas.microsoft.com/office/drawing/2014/main" id="{9AF4F223-EC4D-6841-4CAA-6FB349AF40DE}"/>
              </a:ext>
            </a:extLst>
          </p:cNvPr>
          <p:cNvSpPr/>
          <p:nvPr/>
        </p:nvSpPr>
        <p:spPr>
          <a:xfrm>
            <a:off x="7493774" y="8404530"/>
            <a:ext cx="9396447" cy="1547218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Algoritmo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800" dirty="0"/>
              <a:t>Conjunto de pasos para resolver un problema</a:t>
            </a:r>
            <a:endParaRPr sz="280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C6930766-D500-13B7-FFCB-94C6C47DC23D}"/>
              </a:ext>
            </a:extLst>
          </p:cNvPr>
          <p:cNvSpPr/>
          <p:nvPr/>
        </p:nvSpPr>
        <p:spPr>
          <a:xfrm>
            <a:off x="9854058" y="10491303"/>
            <a:ext cx="4675881" cy="1547218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Programa en 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Python</a:t>
            </a:r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645BF4CC-6479-8996-3FD6-8A5D9542ACE7}"/>
              </a:ext>
            </a:extLst>
          </p:cNvPr>
          <p:cNvSpPr/>
          <p:nvPr/>
        </p:nvSpPr>
        <p:spPr>
          <a:xfrm>
            <a:off x="15808232" y="10494578"/>
            <a:ext cx="4675881" cy="1547218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Programa en 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R</a:t>
            </a:r>
          </a:p>
        </p:txBody>
      </p:sp>
      <p:sp>
        <p:nvSpPr>
          <p:cNvPr id="7" name="Rectángulo">
            <a:extLst>
              <a:ext uri="{FF2B5EF4-FFF2-40B4-BE49-F238E27FC236}">
                <a16:creationId xmlns:a16="http://schemas.microsoft.com/office/drawing/2014/main" id="{41F74EA2-8E2A-9946-07DF-97E4824C46FF}"/>
              </a:ext>
            </a:extLst>
          </p:cNvPr>
          <p:cNvSpPr/>
          <p:nvPr/>
        </p:nvSpPr>
        <p:spPr>
          <a:xfrm>
            <a:off x="3899887" y="10494578"/>
            <a:ext cx="4675881" cy="1547218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Programa en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53098070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D98B4-D591-5D29-C6BA-E0437BA6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ertificación-Antecedentes">
            <a:extLst>
              <a:ext uri="{FF2B5EF4-FFF2-40B4-BE49-F238E27FC236}">
                <a16:creationId xmlns:a16="http://schemas.microsoft.com/office/drawing/2014/main" id="{D737FDFB-0433-DAAD-7E0B-BB782599469A}"/>
              </a:ext>
            </a:extLst>
          </p:cNvPr>
          <p:cNvSpPr txBox="1"/>
          <p:nvPr/>
        </p:nvSpPr>
        <p:spPr>
          <a:xfrm>
            <a:off x="6406783" y="1232469"/>
            <a:ext cx="1157047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Alto NIVEL VS Bajo nivel</a:t>
            </a:r>
          </a:p>
        </p:txBody>
      </p:sp>
      <p:pic>
        <p:nvPicPr>
          <p:cNvPr id="284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BFA18D6D-66DC-1F06-A9F9-CCEFFBA4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8B96FF0-68C1-B0E6-C358-F155E57484E8}"/>
              </a:ext>
            </a:extLst>
          </p:cNvPr>
          <p:cNvCxnSpPr>
            <a:cxnSpLocks/>
          </p:cNvCxnSpPr>
          <p:nvPr/>
        </p:nvCxnSpPr>
        <p:spPr>
          <a:xfrm>
            <a:off x="9692640" y="2717074"/>
            <a:ext cx="0" cy="10502537"/>
          </a:xfrm>
          <a:prstGeom prst="straightConnector1">
            <a:avLst/>
          </a:prstGeom>
          <a:noFill/>
          <a:ln w="117475" cap="flat">
            <a:solidFill>
              <a:srgbClr val="797979"/>
            </a:solidFill>
            <a:prstDash val="solid"/>
            <a:miter lim="400000"/>
            <a:headEnd type="stealth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A09C5496-BD01-F154-7888-E9C184538930}"/>
              </a:ext>
            </a:extLst>
          </p:cNvPr>
          <p:cNvSpPr txBox="1"/>
          <p:nvPr/>
        </p:nvSpPr>
        <p:spPr>
          <a:xfrm>
            <a:off x="935078" y="2717074"/>
            <a:ext cx="7547066" cy="420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Más legible </a:t>
            </a:r>
            <a:r>
              <a:rPr lang="es-MX" sz="2400" dirty="0">
                <a:solidFill>
                  <a:srgbClr val="797979"/>
                </a:solidFill>
              </a:rPr>
              <a:t>– Abstracto del Hardware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Más fácil de programar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Menos eficiente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Menor conocimiento técnico </a:t>
            </a:r>
            <a:r>
              <a:rPr lang="es-MX" sz="2400" dirty="0">
                <a:solidFill>
                  <a:srgbClr val="797979"/>
                </a:solidFill>
              </a:rPr>
              <a:t>(hardware)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Menos líneas de código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rgbClr val="797979"/>
                </a:solidFill>
              </a:rPr>
              <a:t>Posibilidad de: 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Automatización de Tareas, utilizar librerías y funciones.</a:t>
            </a:r>
          </a:p>
        </p:txBody>
      </p:sp>
      <p:sp>
        <p:nvSpPr>
          <p:cNvPr id="16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CB7B4351-8E36-0591-E8F9-D33924B55D8A}"/>
              </a:ext>
            </a:extLst>
          </p:cNvPr>
          <p:cNvSpPr txBox="1"/>
          <p:nvPr/>
        </p:nvSpPr>
        <p:spPr>
          <a:xfrm>
            <a:off x="9983284" y="2653355"/>
            <a:ext cx="1721034" cy="1158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FF4D4D"/>
                </a:solidFill>
              </a:rPr>
              <a:t>ALTO NIVEL</a:t>
            </a:r>
          </a:p>
        </p:txBody>
      </p:sp>
      <p:sp>
        <p:nvSpPr>
          <p:cNvPr id="17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6376C4D3-E7E2-8E9A-E0A5-9CA78477F030}"/>
              </a:ext>
            </a:extLst>
          </p:cNvPr>
          <p:cNvSpPr txBox="1"/>
          <p:nvPr/>
        </p:nvSpPr>
        <p:spPr>
          <a:xfrm>
            <a:off x="9983284" y="12022937"/>
            <a:ext cx="1851662" cy="1158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FF4D4D"/>
                </a:solidFill>
              </a:rPr>
              <a:t>BAJO NIVEL</a:t>
            </a:r>
          </a:p>
        </p:txBody>
      </p:sp>
      <p:sp>
        <p:nvSpPr>
          <p:cNvPr id="18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9B49FA9B-E6F9-0F1C-992A-5B3A7307A97D}"/>
              </a:ext>
            </a:extLst>
          </p:cNvPr>
          <p:cNvSpPr txBox="1"/>
          <p:nvPr/>
        </p:nvSpPr>
        <p:spPr>
          <a:xfrm>
            <a:off x="17008927" y="3812262"/>
            <a:ext cx="7851866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Python | Visual Basic 	| Ruby</a:t>
            </a:r>
          </a:p>
        </p:txBody>
      </p:sp>
      <p:sp>
        <p:nvSpPr>
          <p:cNvPr id="19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A397A50D-B0B1-4212-C26A-095B7430955F}"/>
              </a:ext>
            </a:extLst>
          </p:cNvPr>
          <p:cNvSpPr txBox="1"/>
          <p:nvPr/>
        </p:nvSpPr>
        <p:spPr>
          <a:xfrm>
            <a:off x="17008924" y="5160209"/>
            <a:ext cx="3162304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R | JavaScript</a:t>
            </a:r>
          </a:p>
        </p:txBody>
      </p:sp>
      <p:sp>
        <p:nvSpPr>
          <p:cNvPr id="20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78CF9BBE-E0B5-6A33-043D-1F307F8C3DE2}"/>
              </a:ext>
            </a:extLst>
          </p:cNvPr>
          <p:cNvSpPr txBox="1"/>
          <p:nvPr/>
        </p:nvSpPr>
        <p:spPr>
          <a:xfrm>
            <a:off x="17008927" y="6510321"/>
            <a:ext cx="3423557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Java | Perl</a:t>
            </a:r>
          </a:p>
        </p:txBody>
      </p:sp>
      <p:sp>
        <p:nvSpPr>
          <p:cNvPr id="21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97D1F317-EA86-4EC1-8A56-CF55ACCF2E30}"/>
              </a:ext>
            </a:extLst>
          </p:cNvPr>
          <p:cNvSpPr txBox="1"/>
          <p:nvPr/>
        </p:nvSpPr>
        <p:spPr>
          <a:xfrm>
            <a:off x="17008924" y="8715197"/>
            <a:ext cx="1721035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C/C++</a:t>
            </a:r>
          </a:p>
        </p:txBody>
      </p:sp>
      <p:sp>
        <p:nvSpPr>
          <p:cNvPr id="22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2A377CED-BFE8-61EE-75FB-50C2A4700C6B}"/>
              </a:ext>
            </a:extLst>
          </p:cNvPr>
          <p:cNvSpPr txBox="1"/>
          <p:nvPr/>
        </p:nvSpPr>
        <p:spPr>
          <a:xfrm>
            <a:off x="17008924" y="10060457"/>
            <a:ext cx="4729844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Ensamblador</a:t>
            </a:r>
          </a:p>
        </p:txBody>
      </p:sp>
      <p:sp>
        <p:nvSpPr>
          <p:cNvPr id="2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B16A5DF9-3F6C-A64A-7A09-DA711345751E}"/>
              </a:ext>
            </a:extLst>
          </p:cNvPr>
          <p:cNvSpPr txBox="1"/>
          <p:nvPr/>
        </p:nvSpPr>
        <p:spPr>
          <a:xfrm>
            <a:off x="17008924" y="11405717"/>
            <a:ext cx="4729844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3200" dirty="0">
                <a:solidFill>
                  <a:srgbClr val="797979"/>
                </a:solidFill>
              </a:rPr>
              <a:t>Código Máquina</a:t>
            </a:r>
          </a:p>
        </p:txBody>
      </p:sp>
      <p:sp>
        <p:nvSpPr>
          <p:cNvPr id="24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599F3D66-C1C2-6C0B-F6C7-0E7BB692BAC9}"/>
              </a:ext>
            </a:extLst>
          </p:cNvPr>
          <p:cNvSpPr txBox="1"/>
          <p:nvPr/>
        </p:nvSpPr>
        <p:spPr>
          <a:xfrm>
            <a:off x="935078" y="8981687"/>
            <a:ext cx="7547066" cy="420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Menos legible </a:t>
            </a:r>
            <a:r>
              <a:rPr lang="es-MX" sz="2400" dirty="0">
                <a:solidFill>
                  <a:srgbClr val="797979"/>
                </a:solidFill>
              </a:rPr>
              <a:t>– Cercano a código máquina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Más difícil de programar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Más eficiente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Mayor conocimiento técnico </a:t>
            </a:r>
            <a:r>
              <a:rPr lang="es-MX" sz="2400" dirty="0">
                <a:solidFill>
                  <a:srgbClr val="797979"/>
                </a:solidFill>
              </a:rPr>
              <a:t>(hardware)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Más líneas de código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rgbClr val="797979"/>
                </a:solidFill>
              </a:rPr>
              <a:t>Control sobre: 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Asignación de memoria, Reparto de procesador, Hardware</a:t>
            </a:r>
          </a:p>
        </p:txBody>
      </p:sp>
      <p:grpSp>
        <p:nvGrpSpPr>
          <p:cNvPr id="2" name="Agrupar">
            <a:extLst>
              <a:ext uri="{FF2B5EF4-FFF2-40B4-BE49-F238E27FC236}">
                <a16:creationId xmlns:a16="http://schemas.microsoft.com/office/drawing/2014/main" id="{1B6C2EFB-520C-4ED3-FE29-847C2154B4AD}"/>
              </a:ext>
            </a:extLst>
          </p:cNvPr>
          <p:cNvGrpSpPr/>
          <p:nvPr/>
        </p:nvGrpSpPr>
        <p:grpSpPr>
          <a:xfrm rot="5400000">
            <a:off x="943028" y="12874200"/>
            <a:ext cx="326615" cy="1123552"/>
            <a:chOff x="0" y="0"/>
            <a:chExt cx="326613" cy="1123550"/>
          </a:xfrm>
        </p:grpSpPr>
        <p:sp>
          <p:nvSpPr>
            <p:cNvPr id="3" name="Cuadrado">
              <a:extLst>
                <a:ext uri="{FF2B5EF4-FFF2-40B4-BE49-F238E27FC236}">
                  <a16:creationId xmlns:a16="http://schemas.microsoft.com/office/drawing/2014/main" id="{282CAFCC-7B42-75E2-6E1A-1864112C1608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" name="Cuadrado">
              <a:extLst>
                <a:ext uri="{FF2B5EF4-FFF2-40B4-BE49-F238E27FC236}">
                  <a16:creationId xmlns:a16="http://schemas.microsoft.com/office/drawing/2014/main" id="{4AE3E830-604F-34FB-D3BE-615DDECAF99B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" name="Cuadrado">
              <a:extLst>
                <a:ext uri="{FF2B5EF4-FFF2-40B4-BE49-F238E27FC236}">
                  <a16:creationId xmlns:a16="http://schemas.microsoft.com/office/drawing/2014/main" id="{63E35CE6-5D1D-8B49-7C90-636A7762C181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" name="Applied Mathematics and Actuary Training">
            <a:extLst>
              <a:ext uri="{FF2B5EF4-FFF2-40B4-BE49-F238E27FC236}">
                <a16:creationId xmlns:a16="http://schemas.microsoft.com/office/drawing/2014/main" id="{FA1D21FC-6F07-0B8A-8E79-8A04DBF140B5}"/>
              </a:ext>
            </a:extLst>
          </p:cNvPr>
          <p:cNvSpPr txBox="1"/>
          <p:nvPr/>
        </p:nvSpPr>
        <p:spPr>
          <a:xfrm>
            <a:off x="1809879" y="13340725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7" name="Curso Certificación  | Lección 0">
            <a:extLst>
              <a:ext uri="{FF2B5EF4-FFF2-40B4-BE49-F238E27FC236}">
                <a16:creationId xmlns:a16="http://schemas.microsoft.com/office/drawing/2014/main" id="{2B9DBD37-2338-3411-9E96-AFA334B60F5F}"/>
              </a:ext>
            </a:extLst>
          </p:cNvPr>
          <p:cNvSpPr txBox="1"/>
          <p:nvPr/>
        </p:nvSpPr>
        <p:spPr>
          <a:xfrm>
            <a:off x="19453014" y="13243863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CD0EE3B-F321-19C5-13FF-FBBECDB0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022" y="10579099"/>
            <a:ext cx="6203519" cy="136283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8A0C56BF-3670-8E2B-99B9-FC90666C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023" y="3900325"/>
            <a:ext cx="6203518" cy="1323343"/>
          </a:xfrm>
          <a:prstGeom prst="rect">
            <a:avLst/>
          </a:prstGeom>
        </p:spPr>
      </p:pic>
      <p:pic>
        <p:nvPicPr>
          <p:cNvPr id="2050" name="Picture 2" descr="The Matrix': 25 years on and a new viral conspiracy emerges | Euronews">
            <a:extLst>
              <a:ext uri="{FF2B5EF4-FFF2-40B4-BE49-F238E27FC236}">
                <a16:creationId xmlns:a16="http://schemas.microsoft.com/office/drawing/2014/main" id="{1FC45ADC-3468-D444-A904-77F6F1D2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022" y="6137240"/>
            <a:ext cx="6203304" cy="34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042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B65294-9E40-12DD-AA75-F184F39C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adrado">
            <a:extLst>
              <a:ext uri="{FF2B5EF4-FFF2-40B4-BE49-F238E27FC236}">
                <a16:creationId xmlns:a16="http://schemas.microsoft.com/office/drawing/2014/main" id="{E8F6EC76-2996-FE8F-2BEB-C219B8BA77D6}"/>
              </a:ext>
            </a:extLst>
          </p:cNvPr>
          <p:cNvSpPr/>
          <p:nvPr/>
        </p:nvSpPr>
        <p:spPr>
          <a:xfrm>
            <a:off x="-26643" y="4051301"/>
            <a:ext cx="15711143" cy="9664700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78" name="Certificación-Proceso">
            <a:extLst>
              <a:ext uri="{FF2B5EF4-FFF2-40B4-BE49-F238E27FC236}">
                <a16:creationId xmlns:a16="http://schemas.microsoft.com/office/drawing/2014/main" id="{E5ABA00A-F504-DF7A-C8F4-A96D2DC75FE9}"/>
              </a:ext>
            </a:extLst>
          </p:cNvPr>
          <p:cNvSpPr txBox="1"/>
          <p:nvPr/>
        </p:nvSpPr>
        <p:spPr>
          <a:xfrm>
            <a:off x="1689100" y="2105473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PARADIGMAS</a:t>
            </a:r>
            <a:endParaRPr dirty="0"/>
          </a:p>
        </p:txBody>
      </p:sp>
      <p:grpSp>
        <p:nvGrpSpPr>
          <p:cNvPr id="382" name="Agrupar">
            <a:extLst>
              <a:ext uri="{FF2B5EF4-FFF2-40B4-BE49-F238E27FC236}">
                <a16:creationId xmlns:a16="http://schemas.microsoft.com/office/drawing/2014/main" id="{ACDA9801-7C66-7DA1-F637-8BC28B938B8A}"/>
              </a:ext>
            </a:extLst>
          </p:cNvPr>
          <p:cNvGrpSpPr/>
          <p:nvPr/>
        </p:nvGrpSpPr>
        <p:grpSpPr>
          <a:xfrm rot="5400000">
            <a:off x="1058295" y="12435682"/>
            <a:ext cx="326615" cy="1123552"/>
            <a:chOff x="0" y="0"/>
            <a:chExt cx="326613" cy="1123550"/>
          </a:xfrm>
        </p:grpSpPr>
        <p:sp>
          <p:nvSpPr>
            <p:cNvPr id="379" name="Cuadrado">
              <a:extLst>
                <a:ext uri="{FF2B5EF4-FFF2-40B4-BE49-F238E27FC236}">
                  <a16:creationId xmlns:a16="http://schemas.microsoft.com/office/drawing/2014/main" id="{C488F8BA-F047-D6EC-CC9B-036DD647DF94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Cuadrado">
              <a:extLst>
                <a:ext uri="{FF2B5EF4-FFF2-40B4-BE49-F238E27FC236}">
                  <a16:creationId xmlns:a16="http://schemas.microsoft.com/office/drawing/2014/main" id="{39203035-F54E-066F-C88C-422C12B222B9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Cuadrado">
              <a:extLst>
                <a:ext uri="{FF2B5EF4-FFF2-40B4-BE49-F238E27FC236}">
                  <a16:creationId xmlns:a16="http://schemas.microsoft.com/office/drawing/2014/main" id="{BC4F9D5B-AB89-F1E7-79E2-CA477291412E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Applied Mathematics and Actuary Training">
            <a:extLst>
              <a:ext uri="{FF2B5EF4-FFF2-40B4-BE49-F238E27FC236}">
                <a16:creationId xmlns:a16="http://schemas.microsoft.com/office/drawing/2014/main" id="{7CDFB65B-5202-783D-F946-4F24A405C1D6}"/>
              </a:ext>
            </a:extLst>
          </p:cNvPr>
          <p:cNvSpPr txBox="1"/>
          <p:nvPr/>
        </p:nvSpPr>
        <p:spPr>
          <a:xfrm>
            <a:off x="1925146" y="12902207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pic>
        <p:nvPicPr>
          <p:cNvPr id="384" name="Logo-NEW-AMAT-02.png" descr="Logo-NEW-AMAT-02.png">
            <a:extLst>
              <a:ext uri="{FF2B5EF4-FFF2-40B4-BE49-F238E27FC236}">
                <a16:creationId xmlns:a16="http://schemas.microsoft.com/office/drawing/2014/main" id="{BEEA5950-62BE-63A2-6A4F-5F6A115D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9" b="18839"/>
          <a:stretch>
            <a:fillRect/>
          </a:stretch>
        </p:blipFill>
        <p:spPr>
          <a:xfrm>
            <a:off x="806695" y="547093"/>
            <a:ext cx="2303583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urso Certificación  | Lección 0">
            <a:extLst>
              <a:ext uri="{FF2B5EF4-FFF2-40B4-BE49-F238E27FC236}">
                <a16:creationId xmlns:a16="http://schemas.microsoft.com/office/drawing/2014/main" id="{0065EBD0-0A87-E750-86C8-53A44253C4DF}"/>
              </a:ext>
            </a:extLst>
          </p:cNvPr>
          <p:cNvSpPr txBox="1"/>
          <p:nvPr/>
        </p:nvSpPr>
        <p:spPr>
          <a:xfrm>
            <a:off x="19747209" y="12753491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A82786E-D566-DE7D-CA54-48629FB23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80962"/>
              </p:ext>
            </p:extLst>
          </p:nvPr>
        </p:nvGraphicFramePr>
        <p:xfrm>
          <a:off x="1689100" y="4971553"/>
          <a:ext cx="21005799" cy="7162800"/>
        </p:xfrm>
        <a:graphic>
          <a:graphicData uri="http://schemas.openxmlformats.org/drawingml/2006/table">
            <a:tbl>
              <a:tblPr/>
              <a:tblGrid>
                <a:gridCol w="7001933">
                  <a:extLst>
                    <a:ext uri="{9D8B030D-6E8A-4147-A177-3AD203B41FA5}">
                      <a16:colId xmlns:a16="http://schemas.microsoft.com/office/drawing/2014/main" val="3028158048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2756609211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4042381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Paradigma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Descripción breve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Lenguajes comunes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59992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Procedimental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Basado en secuencias estructuradas de instrucciones y funciones.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C, R, </a:t>
                      </a:r>
                      <a:r>
                        <a:rPr lang="es-MX" b="1" dirty="0">
                          <a:solidFill>
                            <a:srgbClr val="FF4D4D"/>
                          </a:solidFill>
                        </a:rPr>
                        <a:t>Python</a:t>
                      </a:r>
                      <a:r>
                        <a:rPr lang="es-MX" b="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dirty="0" err="1">
                          <a:solidFill>
                            <a:schemeClr val="tx1"/>
                          </a:solidFill>
                        </a:rPr>
                        <a:t>PascalJava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 (parcialmente)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97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Orientado a objetos (OOP)</a:t>
                      </a:r>
                      <a:endParaRPr lang="es-MX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Organiza el código en objetos que encapsulan datos y comportamientos.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Java, C++, </a:t>
                      </a:r>
                      <a:r>
                        <a:rPr lang="es-MX" b="1" dirty="0">
                          <a:solidFill>
                            <a:srgbClr val="FF4D4D"/>
                          </a:solidFill>
                        </a:rPr>
                        <a:t>Python</a:t>
                      </a:r>
                      <a:r>
                        <a:rPr lang="es-MX" b="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s-MX" b="1" dirty="0">
                          <a:solidFill>
                            <a:srgbClr val="FF4D4D"/>
                          </a:solidFill>
                        </a:rPr>
                        <a:t> 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Ruby, R (parcialmente)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325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Funcional</a:t>
                      </a:r>
                      <a:endParaRPr lang="es-MX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Usa funciones puras, evita el estado mutable y los efectos secundarios.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Haskell, Lisp, Scala, </a:t>
                      </a:r>
                      <a:r>
                        <a:rPr lang="es-MX" b="1" dirty="0">
                          <a:solidFill>
                            <a:srgbClr val="FF4D4D"/>
                          </a:solidFill>
                        </a:rPr>
                        <a:t>Python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, 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39479"/>
                  </a:ext>
                </a:extLst>
              </a:tr>
              <a:tr h="758152">
                <a:tc>
                  <a:txBody>
                    <a:bodyPr/>
                    <a:lstStyle/>
                    <a:p>
                      <a:pPr algn="l"/>
                      <a:r>
                        <a:rPr lang="es-MX" b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Declarativo</a:t>
                      </a:r>
                      <a:endParaRPr lang="es-MX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El programador declara únicamente </a:t>
                      </a:r>
                      <a:r>
                        <a:rPr lang="es-MX" i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qué</a:t>
                      </a:r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quiere hacer, no </a:t>
                      </a:r>
                      <a:r>
                        <a:rPr lang="es-MX" i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cómo</a:t>
                      </a:r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SQL, HTML, CSS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2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Reactivo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Diseñado para trabajar con flujos de datos y cambios en tiempo real.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solidFill>
                            <a:schemeClr val="tx1"/>
                          </a:solidFill>
                        </a:rPr>
                        <a:t>RxJS, React (JavaScript)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371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Lógico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Basado en reglas lógicas y hechos; el programa responde a consultas lógicas.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 err="1">
                          <a:solidFill>
                            <a:schemeClr val="tx1"/>
                          </a:solidFill>
                        </a:rPr>
                        <a:t>Prolog</a:t>
                      </a:r>
                      <a:endParaRPr lang="es-MX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93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Orientado a eventos</a:t>
                      </a:r>
                      <a:endParaRPr lang="es-MX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Basado en la respuesta a eventos (</a:t>
                      </a:r>
                      <a:r>
                        <a:rPr lang="es-MX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clicks</a:t>
                      </a:r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, teclas, señales, etc.).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JavaScript, Node.js, C#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95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Concurrente / Paralelo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Permite la ejecución simultánea de múltiples procesos o hilos.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 err="1">
                          <a:solidFill>
                            <a:schemeClr val="tx1"/>
                          </a:solidFill>
                        </a:rPr>
                        <a:t>Go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s-MX" dirty="0" err="1">
                          <a:solidFill>
                            <a:schemeClr val="tx1"/>
                          </a:solidFill>
                        </a:rPr>
                        <a:t>Rust</a:t>
                      </a:r>
                      <a:r>
                        <a:rPr lang="es-MX" dirty="0">
                          <a:solidFill>
                            <a:schemeClr val="tx1"/>
                          </a:solidFill>
                        </a:rPr>
                        <a:t>, Java, </a:t>
                      </a:r>
                      <a:r>
                        <a:rPr lang="es-MX" dirty="0" err="1">
                          <a:solidFill>
                            <a:schemeClr val="tx1"/>
                          </a:solidFill>
                        </a:rPr>
                        <a:t>Erlang</a:t>
                      </a:r>
                      <a:endParaRPr lang="es-MX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10177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7732D8E5-8AC1-783A-49A3-77E736496B86}"/>
              </a:ext>
            </a:extLst>
          </p:cNvPr>
          <p:cNvSpPr txBox="1"/>
          <p:nvPr/>
        </p:nvSpPr>
        <p:spPr>
          <a:xfrm>
            <a:off x="1689099" y="3168166"/>
            <a:ext cx="210058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s-MX" sz="3200" dirty="0"/>
              <a:t>Estilos o enfoques fundamentales para escribir, estructurar y ejecutar programas. </a:t>
            </a:r>
          </a:p>
        </p:txBody>
      </p:sp>
    </p:spTree>
    <p:extLst>
      <p:ext uri="{BB962C8B-B14F-4D97-AF65-F5344CB8AC3E}">
        <p14:creationId xmlns:p14="http://schemas.microsoft.com/office/powerpoint/2010/main" val="16663148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4D81F-466D-4C1D-72A3-278EB8ACC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ángulo">
            <a:extLst>
              <a:ext uri="{FF2B5EF4-FFF2-40B4-BE49-F238E27FC236}">
                <a16:creationId xmlns:a16="http://schemas.microsoft.com/office/drawing/2014/main" id="{EE0674C7-EF2B-DF87-B1F2-705F6864E200}"/>
              </a:ext>
            </a:extLst>
          </p:cNvPr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1" name="Financial3.jpeg" descr="Financial3.jpeg">
            <a:extLst>
              <a:ext uri="{FF2B5EF4-FFF2-40B4-BE49-F238E27FC236}">
                <a16:creationId xmlns:a16="http://schemas.microsoft.com/office/drawing/2014/main" id="{3D87B57D-0517-C284-0A12-D166A1837D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498"/>
          </a:blip>
          <a:srcRect t="31864" b="31864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Red-SD-Color.png" descr="Red-SD-Color.png">
            <a:extLst>
              <a:ext uri="{FF2B5EF4-FFF2-40B4-BE49-F238E27FC236}">
                <a16:creationId xmlns:a16="http://schemas.microsoft.com/office/drawing/2014/main" id="{FED25440-21AE-5769-34AA-66BEF234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CCIÓN 0">
            <a:extLst>
              <a:ext uri="{FF2B5EF4-FFF2-40B4-BE49-F238E27FC236}">
                <a16:creationId xmlns:a16="http://schemas.microsoft.com/office/drawing/2014/main" id="{1791BACA-0641-62F0-5AC2-4FAED4D42989}"/>
              </a:ext>
            </a:extLst>
          </p:cNvPr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257" name="Agrupar">
            <a:extLst>
              <a:ext uri="{FF2B5EF4-FFF2-40B4-BE49-F238E27FC236}">
                <a16:creationId xmlns:a16="http://schemas.microsoft.com/office/drawing/2014/main" id="{BD8337C2-C114-ADB5-5417-6E0E8C1CEFDD}"/>
              </a:ext>
            </a:extLst>
          </p:cNvPr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254" name="Cuadrado">
              <a:extLst>
                <a:ext uri="{FF2B5EF4-FFF2-40B4-BE49-F238E27FC236}">
                  <a16:creationId xmlns:a16="http://schemas.microsoft.com/office/drawing/2014/main" id="{0F66F9D3-141B-ED30-C0C5-9476F8D01728}"/>
                </a:ext>
              </a:extLst>
            </p:cNvPr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5" name="Cuadrado">
              <a:extLst>
                <a:ext uri="{FF2B5EF4-FFF2-40B4-BE49-F238E27FC236}">
                  <a16:creationId xmlns:a16="http://schemas.microsoft.com/office/drawing/2014/main" id="{4C217D20-F993-2914-2431-B8EE7FD28167}"/>
                </a:ext>
              </a:extLst>
            </p:cNvPr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6" name="Cuadrado">
              <a:extLst>
                <a:ext uri="{FF2B5EF4-FFF2-40B4-BE49-F238E27FC236}">
                  <a16:creationId xmlns:a16="http://schemas.microsoft.com/office/drawing/2014/main" id="{72CCC115-D1B0-3DF1-15EE-B85FBFCF48F4}"/>
                </a:ext>
              </a:extLst>
            </p:cNvPr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58" name="LECCIÓN 0">
            <a:extLst>
              <a:ext uri="{FF2B5EF4-FFF2-40B4-BE49-F238E27FC236}">
                <a16:creationId xmlns:a16="http://schemas.microsoft.com/office/drawing/2014/main" id="{46151E4C-B702-B0C6-63EF-A796D465E97D}"/>
              </a:ext>
            </a:extLst>
          </p:cNvPr>
          <p:cNvSpPr txBox="1"/>
          <p:nvPr/>
        </p:nvSpPr>
        <p:spPr>
          <a:xfrm>
            <a:off x="2483395" y="11458674"/>
            <a:ext cx="62800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LECCIÓN </a:t>
            </a:r>
            <a:r>
              <a:rPr lang="es-MX" dirty="0"/>
              <a:t>1 – Conociendo Python</a:t>
            </a:r>
            <a:endParaRPr dirty="0"/>
          </a:p>
        </p:txBody>
      </p:sp>
      <p:sp>
        <p:nvSpPr>
          <p:cNvPr id="259" name="Applied Mathematics and Actuary Training">
            <a:extLst>
              <a:ext uri="{FF2B5EF4-FFF2-40B4-BE49-F238E27FC236}">
                <a16:creationId xmlns:a16="http://schemas.microsoft.com/office/drawing/2014/main" id="{253397B9-9402-69FA-6F9E-3BC19AE449B0}"/>
              </a:ext>
            </a:extLst>
          </p:cNvPr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60" name="Certificación-Antecedentes">
            <a:extLst>
              <a:ext uri="{FF2B5EF4-FFF2-40B4-BE49-F238E27FC236}">
                <a16:creationId xmlns:a16="http://schemas.microsoft.com/office/drawing/2014/main" id="{989A42FD-90DB-D663-4D0E-0BB8DD4CEA08}"/>
              </a:ext>
            </a:extLst>
          </p:cNvPr>
          <p:cNvSpPr txBox="1"/>
          <p:nvPr/>
        </p:nvSpPr>
        <p:spPr>
          <a:xfrm>
            <a:off x="2470695" y="10547350"/>
            <a:ext cx="853438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Python </a:t>
            </a:r>
            <a:r>
              <a:rPr lang="es-MX" dirty="0" err="1"/>
              <a:t>one</a:t>
            </a:r>
            <a:r>
              <a:rPr lang="es-MX" dirty="0"/>
              <a:t>-o-</a:t>
            </a:r>
            <a:r>
              <a:rPr lang="es-MX" dirty="0" err="1"/>
              <a:t>one</a:t>
            </a:r>
            <a:endParaRPr dirty="0"/>
          </a:p>
        </p:txBody>
      </p:sp>
      <p:grpSp>
        <p:nvGrpSpPr>
          <p:cNvPr id="264" name="Agrupar">
            <a:extLst>
              <a:ext uri="{FF2B5EF4-FFF2-40B4-BE49-F238E27FC236}">
                <a16:creationId xmlns:a16="http://schemas.microsoft.com/office/drawing/2014/main" id="{9DFA3AC9-F7C4-88C6-8477-E0CBDE169853}"/>
              </a:ext>
            </a:extLst>
          </p:cNvPr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261" name="Rectángulo">
              <a:extLst>
                <a:ext uri="{FF2B5EF4-FFF2-40B4-BE49-F238E27FC236}">
                  <a16:creationId xmlns:a16="http://schemas.microsoft.com/office/drawing/2014/main" id="{3FA9B134-E493-1519-9E81-F1CDDE7F50E6}"/>
                </a:ext>
              </a:extLst>
            </p:cNvPr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2" name="Rectángulo">
              <a:extLst>
                <a:ext uri="{FF2B5EF4-FFF2-40B4-BE49-F238E27FC236}">
                  <a16:creationId xmlns:a16="http://schemas.microsoft.com/office/drawing/2014/main" id="{DF258BF2-9772-236B-107D-87D9F25513E9}"/>
                </a:ext>
              </a:extLst>
            </p:cNvPr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Rectángulo">
              <a:extLst>
                <a:ext uri="{FF2B5EF4-FFF2-40B4-BE49-F238E27FC236}">
                  <a16:creationId xmlns:a16="http://schemas.microsoft.com/office/drawing/2014/main" id="{81521A2B-75F7-766D-151F-F49B7B7D50B8}"/>
                </a:ext>
              </a:extLst>
            </p:cNvPr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65" name="Curso Certificación  | Lección 0">
            <a:extLst>
              <a:ext uri="{FF2B5EF4-FFF2-40B4-BE49-F238E27FC236}">
                <a16:creationId xmlns:a16="http://schemas.microsoft.com/office/drawing/2014/main" id="{F8E976F2-A74B-8D5D-744E-40ED0DCD84F1}"/>
              </a:ext>
            </a:extLst>
          </p:cNvPr>
          <p:cNvSpPr txBox="1"/>
          <p:nvPr/>
        </p:nvSpPr>
        <p:spPr>
          <a:xfrm>
            <a:off x="12225197" y="2178199"/>
            <a:ext cx="1123464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266" name="Logo-NEW-AMATFONDO-ROJO.png" descr="Logo-NEW-AMATFONDO-ROJO.png">
            <a:extLst>
              <a:ext uri="{FF2B5EF4-FFF2-40B4-BE49-F238E27FC236}">
                <a16:creationId xmlns:a16="http://schemas.microsoft.com/office/drawing/2014/main" id="{BA5BAEB6-6C58-4D3F-FA70-4D0F07E3CC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28980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C685-98F1-2DF8-13C0-19911A63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">
            <a:extLst>
              <a:ext uri="{FF2B5EF4-FFF2-40B4-BE49-F238E27FC236}">
                <a16:creationId xmlns:a16="http://schemas.microsoft.com/office/drawing/2014/main" id="{2503341A-FFE0-1865-B4B5-CCFAC6D842B4}"/>
              </a:ext>
            </a:extLst>
          </p:cNvPr>
          <p:cNvSpPr/>
          <p:nvPr/>
        </p:nvSpPr>
        <p:spPr>
          <a:xfrm>
            <a:off x="-88901" y="-968772"/>
            <a:ext cx="10192611" cy="1526897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20" name="Agrupar">
            <a:extLst>
              <a:ext uri="{FF2B5EF4-FFF2-40B4-BE49-F238E27FC236}">
                <a16:creationId xmlns:a16="http://schemas.microsoft.com/office/drawing/2014/main" id="{883F455B-5D0A-F233-1107-A525990607BB}"/>
              </a:ext>
            </a:extLst>
          </p:cNvPr>
          <p:cNvGrpSpPr/>
          <p:nvPr/>
        </p:nvGrpSpPr>
        <p:grpSpPr>
          <a:xfrm>
            <a:off x="1648734" y="3911600"/>
            <a:ext cx="6835445" cy="9869288"/>
            <a:chOff x="0" y="0"/>
            <a:chExt cx="6835445" cy="9869287"/>
          </a:xfrm>
        </p:grpSpPr>
        <p:sp>
          <p:nvSpPr>
            <p:cNvPr id="217" name="Rectángulo">
              <a:extLst>
                <a:ext uri="{FF2B5EF4-FFF2-40B4-BE49-F238E27FC236}">
                  <a16:creationId xmlns:a16="http://schemas.microsoft.com/office/drawing/2014/main" id="{514A07CA-585E-DB6D-2EA1-48437C7CCA05}"/>
                </a:ext>
              </a:extLst>
            </p:cNvPr>
            <p:cNvSpPr/>
            <p:nvPr/>
          </p:nvSpPr>
          <p:spPr>
            <a:xfrm>
              <a:off x="3350832" y="0"/>
              <a:ext cx="146481" cy="9869288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" name="Rectángulo">
              <a:extLst>
                <a:ext uri="{FF2B5EF4-FFF2-40B4-BE49-F238E27FC236}">
                  <a16:creationId xmlns:a16="http://schemas.microsoft.com/office/drawing/2014/main" id="{473F7CAA-2C8E-2262-FA5F-4C73B386680F}"/>
                </a:ext>
              </a:extLst>
            </p:cNvPr>
            <p:cNvSpPr/>
            <p:nvPr/>
          </p:nvSpPr>
          <p:spPr>
            <a:xfrm rot="5400000">
              <a:off x="3350832" y="3171849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9" name="Rectángulo">
              <a:extLst>
                <a:ext uri="{FF2B5EF4-FFF2-40B4-BE49-F238E27FC236}">
                  <a16:creationId xmlns:a16="http://schemas.microsoft.com/office/drawing/2014/main" id="{0242C7E4-232B-9057-364C-84EF6AF20CB6}"/>
                </a:ext>
              </a:extLst>
            </p:cNvPr>
            <p:cNvSpPr/>
            <p:nvPr/>
          </p:nvSpPr>
          <p:spPr>
            <a:xfrm rot="5400000">
              <a:off x="3338132" y="-132850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1" name="Dinámica de clase">
            <a:extLst>
              <a:ext uri="{FF2B5EF4-FFF2-40B4-BE49-F238E27FC236}">
                <a16:creationId xmlns:a16="http://schemas.microsoft.com/office/drawing/2014/main" id="{455B5B3C-2E66-00DF-7162-2321CBFF48D5}"/>
              </a:ext>
            </a:extLst>
          </p:cNvPr>
          <p:cNvSpPr txBox="1"/>
          <p:nvPr/>
        </p:nvSpPr>
        <p:spPr>
          <a:xfrm>
            <a:off x="10578365" y="2999036"/>
            <a:ext cx="13622656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 cap="all" spc="1304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Breve historia de </a:t>
            </a:r>
            <a:r>
              <a:rPr lang="es-MX" dirty="0" err="1"/>
              <a:t>python</a:t>
            </a:r>
            <a:endParaRPr dirty="0"/>
          </a:p>
        </p:txBody>
      </p:sp>
      <p:sp>
        <p:nvSpPr>
          <p:cNvPr id="222" name="El maestro es un facilitador del aprendizaje.…">
            <a:extLst>
              <a:ext uri="{FF2B5EF4-FFF2-40B4-BE49-F238E27FC236}">
                <a16:creationId xmlns:a16="http://schemas.microsoft.com/office/drawing/2014/main" id="{A036830C-31DD-F2D3-C367-83314EA12CAB}"/>
              </a:ext>
            </a:extLst>
          </p:cNvPr>
          <p:cNvSpPr txBox="1"/>
          <p:nvPr/>
        </p:nvSpPr>
        <p:spPr>
          <a:xfrm>
            <a:off x="10578365" y="4265752"/>
            <a:ext cx="13038655" cy="6093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/>
              <a:t>Creado por el holandés Guido van Rossum a finales de los 80.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/>
              <a:t>Primera versión pública en 1991.</a:t>
            </a:r>
            <a:endParaRPr sz="2600"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/>
              <a:t>Inspirado en el lenguaje ABC.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/>
              <a:t>Diseñado para ser claro y legible.</a:t>
            </a:r>
            <a:endParaRPr sz="2600"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/>
              <a:t>Dirigido hasta 2018 personalmente por Guido.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>
                <a:solidFill>
                  <a:schemeClr val="tx2">
                    <a:lumMod val="10000"/>
                  </a:schemeClr>
                </a:solidFill>
              </a:rPr>
              <a:t>Desde 2019 dirigido por un consejo de cinco personas (renovado anualmente).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>
                <a:solidFill>
                  <a:schemeClr val="tx2">
                    <a:lumMod val="10000"/>
                  </a:schemeClr>
                </a:solidFill>
              </a:rPr>
              <a:t>Administrado por la Python Software </a:t>
            </a:r>
            <a:r>
              <a:rPr lang="es-MX" sz="2600" dirty="0" err="1">
                <a:solidFill>
                  <a:schemeClr val="tx2">
                    <a:lumMod val="10000"/>
                  </a:schemeClr>
                </a:solidFill>
              </a:rPr>
              <a:t>Foundation</a:t>
            </a:r>
            <a:r>
              <a:rPr lang="es-MX" sz="26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>
                <a:solidFill>
                  <a:schemeClr val="tx2">
                    <a:lumMod val="10000"/>
                  </a:schemeClr>
                </a:solidFill>
              </a:rPr>
              <a:t>La versión Python 2 cayó en obsolescencia en 2020.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600" dirty="0">
                <a:solidFill>
                  <a:schemeClr val="tx2">
                    <a:lumMod val="10000"/>
                  </a:schemeClr>
                </a:solidFill>
              </a:rPr>
              <a:t>Actualmente se utiliza la versión Python 3.</a:t>
            </a:r>
            <a:endParaRPr sz="2600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227" name="Agrupar">
            <a:extLst>
              <a:ext uri="{FF2B5EF4-FFF2-40B4-BE49-F238E27FC236}">
                <a16:creationId xmlns:a16="http://schemas.microsoft.com/office/drawing/2014/main" id="{F5AE8543-F80C-F567-6EE0-13E73F76665F}"/>
              </a:ext>
            </a:extLst>
          </p:cNvPr>
          <p:cNvGrpSpPr/>
          <p:nvPr/>
        </p:nvGrpSpPr>
        <p:grpSpPr>
          <a:xfrm rot="5400000">
            <a:off x="1068928" y="272654"/>
            <a:ext cx="326614" cy="1123552"/>
            <a:chOff x="0" y="0"/>
            <a:chExt cx="326613" cy="1123550"/>
          </a:xfrm>
        </p:grpSpPr>
        <p:sp>
          <p:nvSpPr>
            <p:cNvPr id="224" name="Cuadrado">
              <a:extLst>
                <a:ext uri="{FF2B5EF4-FFF2-40B4-BE49-F238E27FC236}">
                  <a16:creationId xmlns:a16="http://schemas.microsoft.com/office/drawing/2014/main" id="{78202952-3966-7518-53ED-88EC459055BC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5" name="Cuadrado">
              <a:extLst>
                <a:ext uri="{FF2B5EF4-FFF2-40B4-BE49-F238E27FC236}">
                  <a16:creationId xmlns:a16="http://schemas.microsoft.com/office/drawing/2014/main" id="{6C66FF5C-F81D-804B-F8AA-02D04C8F49C9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6" name="Cuadrado">
              <a:extLst>
                <a:ext uri="{FF2B5EF4-FFF2-40B4-BE49-F238E27FC236}">
                  <a16:creationId xmlns:a16="http://schemas.microsoft.com/office/drawing/2014/main" id="{A442B974-8D62-D2F7-3AD6-76502E77BCA9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8" name="Applied Mathematics and Actuary Training">
            <a:extLst>
              <a:ext uri="{FF2B5EF4-FFF2-40B4-BE49-F238E27FC236}">
                <a16:creationId xmlns:a16="http://schemas.microsoft.com/office/drawing/2014/main" id="{FCB8BD06-22B6-5AB0-1B5D-EDDE61F21778}"/>
              </a:ext>
            </a:extLst>
          </p:cNvPr>
          <p:cNvSpPr txBox="1"/>
          <p:nvPr/>
        </p:nvSpPr>
        <p:spPr>
          <a:xfrm>
            <a:off x="1935779" y="7391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229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8175C708-F180-F9C5-D6BE-3ABA8CB3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urso Certificación  | Lección 0">
            <a:extLst>
              <a:ext uri="{FF2B5EF4-FFF2-40B4-BE49-F238E27FC236}">
                <a16:creationId xmlns:a16="http://schemas.microsoft.com/office/drawing/2014/main" id="{55BFDF89-6422-34E0-175A-5ECE2C47265B}"/>
              </a:ext>
            </a:extLst>
          </p:cNvPr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CC8B20-94C0-C8B5-3194-22076202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2934" y="1400373"/>
            <a:ext cx="10806645" cy="124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56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9EEDB4-9675-0361-F8A9-CFC555C9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adrado">
            <a:extLst>
              <a:ext uri="{FF2B5EF4-FFF2-40B4-BE49-F238E27FC236}">
                <a16:creationId xmlns:a16="http://schemas.microsoft.com/office/drawing/2014/main" id="{11E8033F-4BDC-6E3D-D256-E9743B2D8D22}"/>
              </a:ext>
            </a:extLst>
          </p:cNvPr>
          <p:cNvSpPr/>
          <p:nvPr/>
        </p:nvSpPr>
        <p:spPr>
          <a:xfrm>
            <a:off x="-26643" y="4051301"/>
            <a:ext cx="16447743" cy="9664700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78" name="Certificación-Proceso">
            <a:extLst>
              <a:ext uri="{FF2B5EF4-FFF2-40B4-BE49-F238E27FC236}">
                <a16:creationId xmlns:a16="http://schemas.microsoft.com/office/drawing/2014/main" id="{19AF85B6-B40F-F483-30A8-5BF6F50ABDCE}"/>
              </a:ext>
            </a:extLst>
          </p:cNvPr>
          <p:cNvSpPr txBox="1"/>
          <p:nvPr/>
        </p:nvSpPr>
        <p:spPr>
          <a:xfrm>
            <a:off x="1689100" y="2105473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Datos curiosos</a:t>
            </a:r>
            <a:endParaRPr dirty="0"/>
          </a:p>
        </p:txBody>
      </p:sp>
      <p:grpSp>
        <p:nvGrpSpPr>
          <p:cNvPr id="382" name="Agrupar">
            <a:extLst>
              <a:ext uri="{FF2B5EF4-FFF2-40B4-BE49-F238E27FC236}">
                <a16:creationId xmlns:a16="http://schemas.microsoft.com/office/drawing/2014/main" id="{8A57C569-2E1F-25E8-3728-83C2DB8AD78C}"/>
              </a:ext>
            </a:extLst>
          </p:cNvPr>
          <p:cNvGrpSpPr/>
          <p:nvPr/>
        </p:nvGrpSpPr>
        <p:grpSpPr>
          <a:xfrm rot="5400000">
            <a:off x="1058295" y="12435682"/>
            <a:ext cx="326615" cy="1123552"/>
            <a:chOff x="0" y="0"/>
            <a:chExt cx="326613" cy="1123550"/>
          </a:xfrm>
        </p:grpSpPr>
        <p:sp>
          <p:nvSpPr>
            <p:cNvPr id="379" name="Cuadrado">
              <a:extLst>
                <a:ext uri="{FF2B5EF4-FFF2-40B4-BE49-F238E27FC236}">
                  <a16:creationId xmlns:a16="http://schemas.microsoft.com/office/drawing/2014/main" id="{9C945C18-B878-FC75-27E7-F7AB80D50CE4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Cuadrado">
              <a:extLst>
                <a:ext uri="{FF2B5EF4-FFF2-40B4-BE49-F238E27FC236}">
                  <a16:creationId xmlns:a16="http://schemas.microsoft.com/office/drawing/2014/main" id="{8CC30DC2-0D25-B944-DCB5-DB03A2E77BDE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Cuadrado">
              <a:extLst>
                <a:ext uri="{FF2B5EF4-FFF2-40B4-BE49-F238E27FC236}">
                  <a16:creationId xmlns:a16="http://schemas.microsoft.com/office/drawing/2014/main" id="{DDD82301-4836-5323-D883-7F07E9B369E6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Applied Mathematics and Actuary Training">
            <a:extLst>
              <a:ext uri="{FF2B5EF4-FFF2-40B4-BE49-F238E27FC236}">
                <a16:creationId xmlns:a16="http://schemas.microsoft.com/office/drawing/2014/main" id="{4375750D-8FCA-3601-A3FC-38D3F74BE645}"/>
              </a:ext>
            </a:extLst>
          </p:cNvPr>
          <p:cNvSpPr txBox="1"/>
          <p:nvPr/>
        </p:nvSpPr>
        <p:spPr>
          <a:xfrm>
            <a:off x="1925146" y="12902207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pic>
        <p:nvPicPr>
          <p:cNvPr id="384" name="Logo-NEW-AMAT-02.png" descr="Logo-NEW-AMAT-02.png">
            <a:extLst>
              <a:ext uri="{FF2B5EF4-FFF2-40B4-BE49-F238E27FC236}">
                <a16:creationId xmlns:a16="http://schemas.microsoft.com/office/drawing/2014/main" id="{D2D9B411-BC43-6F41-0D1D-365A77ED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9" b="18839"/>
          <a:stretch>
            <a:fillRect/>
          </a:stretch>
        </p:blipFill>
        <p:spPr>
          <a:xfrm>
            <a:off x="806695" y="547093"/>
            <a:ext cx="2303583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urso Certificación  | Lección 0">
            <a:extLst>
              <a:ext uri="{FF2B5EF4-FFF2-40B4-BE49-F238E27FC236}">
                <a16:creationId xmlns:a16="http://schemas.microsoft.com/office/drawing/2014/main" id="{034230A8-8FCC-A5E8-1A83-C6754BEE1FD6}"/>
              </a:ext>
            </a:extLst>
          </p:cNvPr>
          <p:cNvSpPr txBox="1"/>
          <p:nvPr/>
        </p:nvSpPr>
        <p:spPr>
          <a:xfrm>
            <a:off x="19747209" y="12753491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3074" name="Picture 2" descr="Python - Wikiversity">
            <a:extLst>
              <a:ext uri="{FF2B5EF4-FFF2-40B4-BE49-F238E27FC236}">
                <a16:creationId xmlns:a16="http://schemas.microsoft.com/office/drawing/2014/main" id="{B0C323E8-B571-2B0D-0F37-99E2EC8BE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400" y="4596594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 maestro es un facilitador del aprendizaje.…">
            <a:extLst>
              <a:ext uri="{FF2B5EF4-FFF2-40B4-BE49-F238E27FC236}">
                <a16:creationId xmlns:a16="http://schemas.microsoft.com/office/drawing/2014/main" id="{ECEE1E0E-3752-892F-9FD1-B8B429AD3DA5}"/>
              </a:ext>
            </a:extLst>
          </p:cNvPr>
          <p:cNvSpPr txBox="1"/>
          <p:nvPr/>
        </p:nvSpPr>
        <p:spPr>
          <a:xfrm>
            <a:off x="823133" y="5368620"/>
            <a:ext cx="13038655" cy="4935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/>
              <a:t>El </a:t>
            </a:r>
            <a:r>
              <a:rPr lang="es-MX" sz="2800" b="1" dirty="0"/>
              <a:t>logo son 2 serpientes</a:t>
            </a:r>
            <a:r>
              <a:rPr lang="es-MX" sz="2800" dirty="0"/>
              <a:t>, basadas en la representación maya.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/>
              <a:t>El </a:t>
            </a:r>
            <a:r>
              <a:rPr lang="es-MX" sz="2800" b="1" dirty="0"/>
              <a:t>nombre no viene del animal </a:t>
            </a:r>
            <a:r>
              <a:rPr lang="es-MX" sz="2800" dirty="0"/>
              <a:t>sino de una serie cómica británica.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Fue creado durante unas vacaciones de Navidad, como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proyecto personal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La sintaxis es tan clara que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parece pseudocódigo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Si escribes </a:t>
            </a:r>
            <a:r>
              <a:rPr lang="es-MX" sz="2800" b="1" dirty="0" err="1">
                <a:solidFill>
                  <a:schemeClr val="tx2">
                    <a:lumMod val="10000"/>
                  </a:schemeClr>
                </a:solidFill>
              </a:rPr>
              <a:t>import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s-MX" sz="2800" b="1" dirty="0" err="1">
                <a:solidFill>
                  <a:schemeClr val="tx2">
                    <a:lumMod val="10000"/>
                  </a:schemeClr>
                </a:solidFill>
              </a:rPr>
              <a:t>this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obtienes el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“Zen de Python”.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Actualmente es el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tercer lenguaje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 de programación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más utilizado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Es el lenguaje favorito para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enseñar a programar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.</a:t>
            </a:r>
            <a:endParaRPr sz="28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850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44" name="Financial.jpg" descr="Financial.jpg"/>
          <p:cNvPicPr>
            <a:picLocks noChangeAspect="1"/>
          </p:cNvPicPr>
          <p:nvPr/>
        </p:nvPicPr>
        <p:blipFill>
          <a:blip r:embed="rId2">
            <a:alphaModFix amt="15498"/>
          </a:blip>
          <a:srcRect t="28446" b="28446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150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147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1" name="LECCIÓN 0"/>
          <p:cNvSpPr txBox="1"/>
          <p:nvPr/>
        </p:nvSpPr>
        <p:spPr>
          <a:xfrm>
            <a:off x="2483395" y="11458674"/>
            <a:ext cx="800607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LECCIÓN 0</a:t>
            </a:r>
            <a:r>
              <a:rPr lang="es-MX" dirty="0"/>
              <a:t> – Introducción</a:t>
            </a:r>
            <a:endParaRPr dirty="0"/>
          </a:p>
        </p:txBody>
      </p:sp>
      <p:sp>
        <p:nvSpPr>
          <p:cNvPr id="152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153" name="Presentación"/>
          <p:cNvSpPr txBox="1"/>
          <p:nvPr/>
        </p:nvSpPr>
        <p:spPr>
          <a:xfrm>
            <a:off x="2470695" y="10553699"/>
            <a:ext cx="76841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Presentación </a:t>
            </a:r>
          </a:p>
        </p:txBody>
      </p:sp>
      <p:grpSp>
        <p:nvGrpSpPr>
          <p:cNvPr id="157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154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5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6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8" name="Curso Certificación  | Lección 0"/>
          <p:cNvSpPr txBox="1"/>
          <p:nvPr/>
        </p:nvSpPr>
        <p:spPr>
          <a:xfrm>
            <a:off x="12225197" y="2178199"/>
            <a:ext cx="1123464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  <p:pic>
        <p:nvPicPr>
          <p:cNvPr id="159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3AA72-0B5F-BC32-50A3-6D05E620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adrado">
            <a:extLst>
              <a:ext uri="{FF2B5EF4-FFF2-40B4-BE49-F238E27FC236}">
                <a16:creationId xmlns:a16="http://schemas.microsoft.com/office/drawing/2014/main" id="{CD514A87-0655-97F6-4F0B-8380C97C0DAA}"/>
              </a:ext>
            </a:extLst>
          </p:cNvPr>
          <p:cNvSpPr/>
          <p:nvPr/>
        </p:nvSpPr>
        <p:spPr>
          <a:xfrm>
            <a:off x="0" y="3100138"/>
            <a:ext cx="24384000" cy="10728595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78" name="Certificación-Proceso">
            <a:extLst>
              <a:ext uri="{FF2B5EF4-FFF2-40B4-BE49-F238E27FC236}">
                <a16:creationId xmlns:a16="http://schemas.microsoft.com/office/drawing/2014/main" id="{7C7BFBDE-D05E-8EDA-3E91-CB377E502164}"/>
              </a:ext>
            </a:extLst>
          </p:cNvPr>
          <p:cNvSpPr txBox="1"/>
          <p:nvPr/>
        </p:nvSpPr>
        <p:spPr>
          <a:xfrm>
            <a:off x="1689100" y="2105473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El lenguaje </a:t>
            </a:r>
            <a:r>
              <a:rPr lang="es-MX" dirty="0" err="1"/>
              <a:t>python</a:t>
            </a:r>
            <a:endParaRPr dirty="0"/>
          </a:p>
        </p:txBody>
      </p:sp>
      <p:grpSp>
        <p:nvGrpSpPr>
          <p:cNvPr id="382" name="Agrupar">
            <a:extLst>
              <a:ext uri="{FF2B5EF4-FFF2-40B4-BE49-F238E27FC236}">
                <a16:creationId xmlns:a16="http://schemas.microsoft.com/office/drawing/2014/main" id="{A6BD1A6A-A5BA-C621-63F6-AC3C1D3A6F8F}"/>
              </a:ext>
            </a:extLst>
          </p:cNvPr>
          <p:cNvGrpSpPr/>
          <p:nvPr/>
        </p:nvGrpSpPr>
        <p:grpSpPr>
          <a:xfrm rot="5400000">
            <a:off x="1058295" y="12435682"/>
            <a:ext cx="326615" cy="1123552"/>
            <a:chOff x="0" y="0"/>
            <a:chExt cx="326613" cy="1123550"/>
          </a:xfrm>
        </p:grpSpPr>
        <p:sp>
          <p:nvSpPr>
            <p:cNvPr id="379" name="Cuadrado">
              <a:extLst>
                <a:ext uri="{FF2B5EF4-FFF2-40B4-BE49-F238E27FC236}">
                  <a16:creationId xmlns:a16="http://schemas.microsoft.com/office/drawing/2014/main" id="{24917921-01BD-D5D1-9F76-21CC97254112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Cuadrado">
              <a:extLst>
                <a:ext uri="{FF2B5EF4-FFF2-40B4-BE49-F238E27FC236}">
                  <a16:creationId xmlns:a16="http://schemas.microsoft.com/office/drawing/2014/main" id="{53DED17C-76C9-7B82-6286-51891ED2EA15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Cuadrado">
              <a:extLst>
                <a:ext uri="{FF2B5EF4-FFF2-40B4-BE49-F238E27FC236}">
                  <a16:creationId xmlns:a16="http://schemas.microsoft.com/office/drawing/2014/main" id="{EA964E15-C33E-0BBD-F8C2-C0A496F196AA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Applied Mathematics and Actuary Training">
            <a:extLst>
              <a:ext uri="{FF2B5EF4-FFF2-40B4-BE49-F238E27FC236}">
                <a16:creationId xmlns:a16="http://schemas.microsoft.com/office/drawing/2014/main" id="{8DA74B76-1EDE-1391-9B6B-E988D5A207C2}"/>
              </a:ext>
            </a:extLst>
          </p:cNvPr>
          <p:cNvSpPr txBox="1"/>
          <p:nvPr/>
        </p:nvSpPr>
        <p:spPr>
          <a:xfrm>
            <a:off x="1925146" y="12902207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pic>
        <p:nvPicPr>
          <p:cNvPr id="384" name="Logo-NEW-AMAT-02.png" descr="Logo-NEW-AMAT-02.png">
            <a:extLst>
              <a:ext uri="{FF2B5EF4-FFF2-40B4-BE49-F238E27FC236}">
                <a16:creationId xmlns:a16="http://schemas.microsoft.com/office/drawing/2014/main" id="{FD2CA0BC-78D0-D6DE-04A7-C3353EE2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839" b="18839"/>
          <a:stretch>
            <a:fillRect/>
          </a:stretch>
        </p:blipFill>
        <p:spPr>
          <a:xfrm>
            <a:off x="806695" y="547093"/>
            <a:ext cx="2303583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urso Certificación  | Lección 0">
            <a:extLst>
              <a:ext uri="{FF2B5EF4-FFF2-40B4-BE49-F238E27FC236}">
                <a16:creationId xmlns:a16="http://schemas.microsoft.com/office/drawing/2014/main" id="{CA9A0EC0-F514-A621-6678-0166FE8BC90F}"/>
              </a:ext>
            </a:extLst>
          </p:cNvPr>
          <p:cNvSpPr txBox="1"/>
          <p:nvPr/>
        </p:nvSpPr>
        <p:spPr>
          <a:xfrm>
            <a:off x="19747209" y="12753491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sp>
        <p:nvSpPr>
          <p:cNvPr id="2" name="El maestro es un facilitador del aprendizaje.…">
            <a:extLst>
              <a:ext uri="{FF2B5EF4-FFF2-40B4-BE49-F238E27FC236}">
                <a16:creationId xmlns:a16="http://schemas.microsoft.com/office/drawing/2014/main" id="{433D190D-F6EB-0DFE-2241-8A81135BC812}"/>
              </a:ext>
            </a:extLst>
          </p:cNvPr>
          <p:cNvSpPr txBox="1"/>
          <p:nvPr/>
        </p:nvSpPr>
        <p:spPr>
          <a:xfrm>
            <a:off x="1784373" y="3433606"/>
            <a:ext cx="13038655" cy="3948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/>
              <a:t>Se encuentra entre los lenguajes de más alto nivel.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Desarrollar en Python usualmente es muy rápido.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Su desarrollo se lleva a cabo de </a:t>
            </a:r>
            <a:r>
              <a:rPr lang="es-MX" sz="2800" b="1" dirty="0">
                <a:solidFill>
                  <a:schemeClr val="tx2">
                    <a:lumMod val="10000"/>
                  </a:schemeClr>
                </a:solidFill>
              </a:rPr>
              <a:t>manera abierta y colaborativa</a:t>
            </a: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dirty="0">
                <a:solidFill>
                  <a:schemeClr val="tx2">
                    <a:lumMod val="10000"/>
                  </a:schemeClr>
                </a:solidFill>
              </a:rPr>
              <a:t>Multiparadigma: </a:t>
            </a:r>
            <a:r>
              <a:rPr lang="es-MX" sz="2800" spc="200" dirty="0">
                <a:solidFill>
                  <a:schemeClr val="tx2">
                    <a:lumMod val="10000"/>
                  </a:schemeClr>
                </a:solidFill>
              </a:rPr>
              <a:t>Soporta programación procedimental, orientada a objetos, funcional.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800" spc="200" dirty="0">
                <a:solidFill>
                  <a:schemeClr val="tx2">
                    <a:lumMod val="10000"/>
                  </a:schemeClr>
                </a:solidFill>
              </a:rPr>
              <a:t>Es un lenguaje interpretado, se ejecuta línea por línea.</a:t>
            </a:r>
            <a:endParaRPr sz="2800" spc="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7DAF1866-CCD5-14B9-53CF-B4433085BC1E}"/>
              </a:ext>
            </a:extLst>
          </p:cNvPr>
          <p:cNvSpPr/>
          <p:nvPr/>
        </p:nvSpPr>
        <p:spPr>
          <a:xfrm>
            <a:off x="3731544" y="8149704"/>
            <a:ext cx="3192255" cy="1547218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Código Fuente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800" i="1" dirty="0" err="1"/>
              <a:t>print</a:t>
            </a:r>
            <a:r>
              <a:rPr lang="es-MX" sz="1800" i="1" dirty="0"/>
              <a:t>(“¡Hola mundo!”)</a:t>
            </a:r>
          </a:p>
        </p:txBody>
      </p:sp>
      <p:sp>
        <p:nvSpPr>
          <p:cNvPr id="7" name="Rectángulo">
            <a:extLst>
              <a:ext uri="{FF2B5EF4-FFF2-40B4-BE49-F238E27FC236}">
                <a16:creationId xmlns:a16="http://schemas.microsoft.com/office/drawing/2014/main" id="{7A99A4C1-4522-CA3C-B7DD-B9CF653A656B}"/>
              </a:ext>
            </a:extLst>
          </p:cNvPr>
          <p:cNvSpPr/>
          <p:nvPr/>
        </p:nvSpPr>
        <p:spPr>
          <a:xfrm>
            <a:off x="7879746" y="8149704"/>
            <a:ext cx="3192255" cy="1547218"/>
          </a:xfrm>
          <a:prstGeom prst="rect">
            <a:avLst/>
          </a:prstGeom>
          <a:solidFill>
            <a:srgbClr val="FF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 err="1"/>
              <a:t>Checker</a:t>
            </a:r>
            <a:endParaRPr lang="es-MX" b="1" dirty="0"/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800" i="1" dirty="0"/>
              <a:t>Revisa sintaxis - NO modifica</a:t>
            </a:r>
          </a:p>
        </p:txBody>
      </p:sp>
      <p:sp>
        <p:nvSpPr>
          <p:cNvPr id="8" name="Rectángulo">
            <a:extLst>
              <a:ext uri="{FF2B5EF4-FFF2-40B4-BE49-F238E27FC236}">
                <a16:creationId xmlns:a16="http://schemas.microsoft.com/office/drawing/2014/main" id="{1F43ADB2-BE3D-F9FE-74AE-26E5FEDB93E1}"/>
              </a:ext>
            </a:extLst>
          </p:cNvPr>
          <p:cNvSpPr/>
          <p:nvPr/>
        </p:nvSpPr>
        <p:spPr>
          <a:xfrm>
            <a:off x="12027948" y="8149704"/>
            <a:ext cx="3192255" cy="1547218"/>
          </a:xfrm>
          <a:prstGeom prst="rect">
            <a:avLst/>
          </a:prstGeom>
          <a:solidFill>
            <a:srgbClr val="FF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 err="1"/>
              <a:t>Interpreter</a:t>
            </a:r>
            <a:endParaRPr lang="es-MX" b="1" dirty="0"/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800" i="1" dirty="0"/>
              <a:t>Traduce Sentencias</a:t>
            </a:r>
            <a:endParaRPr lang="es-MX" i="1" dirty="0"/>
          </a:p>
        </p:txBody>
      </p:sp>
      <p:sp>
        <p:nvSpPr>
          <p:cNvPr id="9" name="Rectángulo">
            <a:extLst>
              <a:ext uri="{FF2B5EF4-FFF2-40B4-BE49-F238E27FC236}">
                <a16:creationId xmlns:a16="http://schemas.microsoft.com/office/drawing/2014/main" id="{EB97026C-2040-1A15-7E99-B3A802198E11}"/>
              </a:ext>
            </a:extLst>
          </p:cNvPr>
          <p:cNvSpPr/>
          <p:nvPr/>
        </p:nvSpPr>
        <p:spPr>
          <a:xfrm>
            <a:off x="16176150" y="8149704"/>
            <a:ext cx="3192255" cy="1547218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b="1" dirty="0"/>
              <a:t>Output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800" i="1" dirty="0"/>
              <a:t>Resultado</a:t>
            </a:r>
            <a:endParaRPr lang="es-MX" i="1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60B81F60-296F-ECAF-82B1-080721732F37}"/>
              </a:ext>
            </a:extLst>
          </p:cNvPr>
          <p:cNvSpPr/>
          <p:nvPr/>
        </p:nvSpPr>
        <p:spPr>
          <a:xfrm>
            <a:off x="3731544" y="10808703"/>
            <a:ext cx="2377328" cy="1403640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400" b="1" dirty="0"/>
              <a:t>Código Fuente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600" i="1" dirty="0" err="1"/>
              <a:t>print</a:t>
            </a:r>
            <a:r>
              <a:rPr lang="es-MX" sz="1600" i="1" dirty="0"/>
              <a:t>(“¡Hola mundo!”)</a:t>
            </a:r>
          </a:p>
        </p:txBody>
      </p:sp>
      <p:sp>
        <p:nvSpPr>
          <p:cNvPr id="11" name="Rectángulo">
            <a:extLst>
              <a:ext uri="{FF2B5EF4-FFF2-40B4-BE49-F238E27FC236}">
                <a16:creationId xmlns:a16="http://schemas.microsoft.com/office/drawing/2014/main" id="{78401A88-3C71-3B93-D560-25CB5DC8A53D}"/>
              </a:ext>
            </a:extLst>
          </p:cNvPr>
          <p:cNvSpPr/>
          <p:nvPr/>
        </p:nvSpPr>
        <p:spPr>
          <a:xfrm>
            <a:off x="7030555" y="10798807"/>
            <a:ext cx="2377328" cy="1413536"/>
          </a:xfrm>
          <a:prstGeom prst="rect">
            <a:avLst/>
          </a:prstGeom>
          <a:solidFill>
            <a:srgbClr val="FF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400" b="1" dirty="0" err="1"/>
              <a:t>Compiler</a:t>
            </a:r>
            <a:endParaRPr lang="es-MX" sz="2400" b="1" dirty="0"/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600" i="1" dirty="0"/>
              <a:t>Optimiza el código</a:t>
            </a:r>
            <a:endParaRPr lang="es-MX" sz="2800" i="1" dirty="0"/>
          </a:p>
        </p:txBody>
      </p:sp>
      <p:sp>
        <p:nvSpPr>
          <p:cNvPr id="13" name="Rectángulo">
            <a:extLst>
              <a:ext uri="{FF2B5EF4-FFF2-40B4-BE49-F238E27FC236}">
                <a16:creationId xmlns:a16="http://schemas.microsoft.com/office/drawing/2014/main" id="{ECECB0EA-2940-AE90-8557-E0C1E2946121}"/>
              </a:ext>
            </a:extLst>
          </p:cNvPr>
          <p:cNvSpPr/>
          <p:nvPr/>
        </p:nvSpPr>
        <p:spPr>
          <a:xfrm>
            <a:off x="16931447" y="10815463"/>
            <a:ext cx="2381185" cy="1413536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400" b="1" dirty="0"/>
              <a:t>Output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600" i="1" dirty="0"/>
              <a:t>Resultado</a:t>
            </a:r>
            <a:endParaRPr lang="es-MX" sz="2800" i="1" dirty="0"/>
          </a:p>
        </p:txBody>
      </p:sp>
      <p:sp>
        <p:nvSpPr>
          <p:cNvPr id="14" name="Rectángulo">
            <a:extLst>
              <a:ext uri="{FF2B5EF4-FFF2-40B4-BE49-F238E27FC236}">
                <a16:creationId xmlns:a16="http://schemas.microsoft.com/office/drawing/2014/main" id="{E30B7674-66A3-422F-F611-855715778B63}"/>
              </a:ext>
            </a:extLst>
          </p:cNvPr>
          <p:cNvSpPr/>
          <p:nvPr/>
        </p:nvSpPr>
        <p:spPr>
          <a:xfrm>
            <a:off x="13632436" y="10803755"/>
            <a:ext cx="2381185" cy="1413536"/>
          </a:xfrm>
          <a:prstGeom prst="rect">
            <a:avLst/>
          </a:prstGeom>
          <a:solidFill>
            <a:srgbClr val="FF4D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400" b="1" dirty="0" err="1"/>
              <a:t>Interpreter</a:t>
            </a:r>
            <a:endParaRPr lang="es-MX" sz="2400" b="1" dirty="0"/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600" i="1" dirty="0"/>
              <a:t>Traduce Sentencias</a:t>
            </a:r>
            <a:endParaRPr lang="es-MX" sz="2800" i="1" dirty="0"/>
          </a:p>
        </p:txBody>
      </p:sp>
      <p:sp>
        <p:nvSpPr>
          <p:cNvPr id="15" name="Rectángulo">
            <a:extLst>
              <a:ext uri="{FF2B5EF4-FFF2-40B4-BE49-F238E27FC236}">
                <a16:creationId xmlns:a16="http://schemas.microsoft.com/office/drawing/2014/main" id="{6F4F51AF-B5B4-6A9A-9B24-03D78ACFE11A}"/>
              </a:ext>
            </a:extLst>
          </p:cNvPr>
          <p:cNvSpPr/>
          <p:nvPr/>
        </p:nvSpPr>
        <p:spPr>
          <a:xfrm>
            <a:off x="10329567" y="10798807"/>
            <a:ext cx="2381185" cy="1413536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2400" b="1" dirty="0" err="1"/>
              <a:t>Object</a:t>
            </a:r>
            <a:r>
              <a:rPr lang="es-MX" sz="2400" b="1" dirty="0"/>
              <a:t> </a:t>
            </a:r>
            <a:r>
              <a:rPr lang="es-MX" sz="2400" b="1" dirty="0" err="1"/>
              <a:t>Code</a:t>
            </a:r>
            <a:endParaRPr lang="es-MX" sz="2400" b="1" dirty="0"/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1600" i="1" dirty="0" err="1"/>
              <a:t>Çódigo</a:t>
            </a:r>
            <a:r>
              <a:rPr lang="es-MX" sz="1600" i="1" dirty="0"/>
              <a:t> optimizado</a:t>
            </a:r>
            <a:endParaRPr lang="es-MX" sz="2800" i="1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BFCA156E-2A0B-2FEF-CFCF-2B702E05ABE3}"/>
              </a:ext>
            </a:extLst>
          </p:cNvPr>
          <p:cNvSpPr/>
          <p:nvPr/>
        </p:nvSpPr>
        <p:spPr>
          <a:xfrm>
            <a:off x="6105015" y="11294919"/>
            <a:ext cx="917826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AD81C69E-841F-3934-1753-0C39457F39E0}"/>
              </a:ext>
            </a:extLst>
          </p:cNvPr>
          <p:cNvSpPr/>
          <p:nvPr/>
        </p:nvSpPr>
        <p:spPr>
          <a:xfrm>
            <a:off x="9415599" y="11278263"/>
            <a:ext cx="917826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78296B4D-AD39-F1A1-D994-D3B620FF016F}"/>
              </a:ext>
            </a:extLst>
          </p:cNvPr>
          <p:cNvSpPr/>
          <p:nvPr/>
        </p:nvSpPr>
        <p:spPr>
          <a:xfrm>
            <a:off x="12714610" y="11278263"/>
            <a:ext cx="917826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056CC6C3-34D9-AF50-3CFA-F75EBA2FDBE2}"/>
              </a:ext>
            </a:extLst>
          </p:cNvPr>
          <p:cNvSpPr/>
          <p:nvPr/>
        </p:nvSpPr>
        <p:spPr>
          <a:xfrm>
            <a:off x="16013621" y="11278263"/>
            <a:ext cx="917826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72F14EFF-964B-8236-B2BD-BC183AC0C32E}"/>
              </a:ext>
            </a:extLst>
          </p:cNvPr>
          <p:cNvSpPr/>
          <p:nvPr/>
        </p:nvSpPr>
        <p:spPr>
          <a:xfrm>
            <a:off x="6923798" y="8696001"/>
            <a:ext cx="955947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637B8823-6D40-5348-C597-E64C91475BF7}"/>
              </a:ext>
            </a:extLst>
          </p:cNvPr>
          <p:cNvSpPr/>
          <p:nvPr/>
        </p:nvSpPr>
        <p:spPr>
          <a:xfrm>
            <a:off x="11072001" y="8696001"/>
            <a:ext cx="955947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C084489-6B8E-7D7D-DD9D-1B997C3AC59C}"/>
              </a:ext>
            </a:extLst>
          </p:cNvPr>
          <p:cNvSpPr/>
          <p:nvPr/>
        </p:nvSpPr>
        <p:spPr>
          <a:xfrm>
            <a:off x="15220203" y="8696001"/>
            <a:ext cx="955947" cy="454624"/>
          </a:xfrm>
          <a:prstGeom prst="rightArrow">
            <a:avLst/>
          </a:prstGeom>
          <a:solidFill>
            <a:srgbClr val="D6D6D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3200" b="0" i="0" u="none" strike="noStrike" cap="none" spc="0" normalizeH="0" baseline="0">
              <a:ln>
                <a:noFill/>
              </a:ln>
              <a:solidFill>
                <a:schemeClr val="accent3">
                  <a:hueOff val="4541506"/>
                  <a:satOff val="30826"/>
                  <a:lumOff val="46983"/>
                </a:schemeClr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Certificación-Proceso">
            <a:extLst>
              <a:ext uri="{FF2B5EF4-FFF2-40B4-BE49-F238E27FC236}">
                <a16:creationId xmlns:a16="http://schemas.microsoft.com/office/drawing/2014/main" id="{DE75D50C-2E15-6BF3-B689-8EE07A4BEE65}"/>
              </a:ext>
            </a:extLst>
          </p:cNvPr>
          <p:cNvSpPr txBox="1"/>
          <p:nvPr/>
        </p:nvSpPr>
        <p:spPr>
          <a:xfrm>
            <a:off x="3731544" y="7547549"/>
            <a:ext cx="1047973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200" dirty="0"/>
              <a:t>lenguaje INTERPRETADO</a:t>
            </a:r>
            <a:endParaRPr sz="3200" dirty="0"/>
          </a:p>
        </p:txBody>
      </p:sp>
      <p:sp>
        <p:nvSpPr>
          <p:cNvPr id="24" name="Certificación-Proceso">
            <a:extLst>
              <a:ext uri="{FF2B5EF4-FFF2-40B4-BE49-F238E27FC236}">
                <a16:creationId xmlns:a16="http://schemas.microsoft.com/office/drawing/2014/main" id="{F95C19AD-BE5F-B09F-0685-785FC7638403}"/>
              </a:ext>
            </a:extLst>
          </p:cNvPr>
          <p:cNvSpPr txBox="1"/>
          <p:nvPr/>
        </p:nvSpPr>
        <p:spPr>
          <a:xfrm>
            <a:off x="3731543" y="10183138"/>
            <a:ext cx="1047973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3200" dirty="0"/>
              <a:t>lenguaje COMPILADO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6022120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DB631-5017-3240-97DB-C3418F0D6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adrado">
            <a:extLst>
              <a:ext uri="{FF2B5EF4-FFF2-40B4-BE49-F238E27FC236}">
                <a16:creationId xmlns:a16="http://schemas.microsoft.com/office/drawing/2014/main" id="{023B1CB6-277F-C9DC-380B-3A6007C0BC23}"/>
              </a:ext>
            </a:extLst>
          </p:cNvPr>
          <p:cNvSpPr/>
          <p:nvPr/>
        </p:nvSpPr>
        <p:spPr>
          <a:xfrm>
            <a:off x="0" y="2271067"/>
            <a:ext cx="12192000" cy="12018666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s-MX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78" name="Certificación-Proceso">
            <a:extLst>
              <a:ext uri="{FF2B5EF4-FFF2-40B4-BE49-F238E27FC236}">
                <a16:creationId xmlns:a16="http://schemas.microsoft.com/office/drawing/2014/main" id="{F9552881-59A1-A8E0-DC0F-908BDA5B5307}"/>
              </a:ext>
            </a:extLst>
          </p:cNvPr>
          <p:cNvSpPr txBox="1"/>
          <p:nvPr/>
        </p:nvSpPr>
        <p:spPr>
          <a:xfrm>
            <a:off x="1354483" y="2738500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ventajas</a:t>
            </a:r>
            <a:endParaRPr dirty="0"/>
          </a:p>
        </p:txBody>
      </p:sp>
      <p:grpSp>
        <p:nvGrpSpPr>
          <p:cNvPr id="382" name="Agrupar">
            <a:extLst>
              <a:ext uri="{FF2B5EF4-FFF2-40B4-BE49-F238E27FC236}">
                <a16:creationId xmlns:a16="http://schemas.microsoft.com/office/drawing/2014/main" id="{CC68C8C8-F862-4D0C-EA33-07A274A3443B}"/>
              </a:ext>
            </a:extLst>
          </p:cNvPr>
          <p:cNvGrpSpPr/>
          <p:nvPr/>
        </p:nvGrpSpPr>
        <p:grpSpPr>
          <a:xfrm rot="5400000">
            <a:off x="20087804" y="-48501"/>
            <a:ext cx="326615" cy="1123552"/>
            <a:chOff x="0" y="0"/>
            <a:chExt cx="326613" cy="1123550"/>
          </a:xfrm>
        </p:grpSpPr>
        <p:sp>
          <p:nvSpPr>
            <p:cNvPr id="379" name="Cuadrado">
              <a:extLst>
                <a:ext uri="{FF2B5EF4-FFF2-40B4-BE49-F238E27FC236}">
                  <a16:creationId xmlns:a16="http://schemas.microsoft.com/office/drawing/2014/main" id="{51E32121-95DF-F00E-FF59-9BBA22DB67E5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Cuadrado">
              <a:extLst>
                <a:ext uri="{FF2B5EF4-FFF2-40B4-BE49-F238E27FC236}">
                  <a16:creationId xmlns:a16="http://schemas.microsoft.com/office/drawing/2014/main" id="{990D83E0-EFDE-BDD1-0A4E-0955A9F7271C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Cuadrado">
              <a:extLst>
                <a:ext uri="{FF2B5EF4-FFF2-40B4-BE49-F238E27FC236}">
                  <a16:creationId xmlns:a16="http://schemas.microsoft.com/office/drawing/2014/main" id="{B809A722-E830-45E0-5CE4-9B73F297324E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3" name="Applied Mathematics and Actuary Training">
            <a:extLst>
              <a:ext uri="{FF2B5EF4-FFF2-40B4-BE49-F238E27FC236}">
                <a16:creationId xmlns:a16="http://schemas.microsoft.com/office/drawing/2014/main" id="{0F5CD979-DFDE-78A6-CA29-5B003C63AE3F}"/>
              </a:ext>
            </a:extLst>
          </p:cNvPr>
          <p:cNvSpPr txBox="1"/>
          <p:nvPr/>
        </p:nvSpPr>
        <p:spPr>
          <a:xfrm>
            <a:off x="20954655" y="418024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384" name="Logo-NEW-AMAT-02.png" descr="Logo-NEW-AMAT-02.png">
            <a:extLst>
              <a:ext uri="{FF2B5EF4-FFF2-40B4-BE49-F238E27FC236}">
                <a16:creationId xmlns:a16="http://schemas.microsoft.com/office/drawing/2014/main" id="{02778450-D2C8-3708-DF12-3DE890F4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9" b="18839"/>
          <a:stretch>
            <a:fillRect/>
          </a:stretch>
        </p:blipFill>
        <p:spPr>
          <a:xfrm>
            <a:off x="806695" y="547093"/>
            <a:ext cx="2303583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urso Certificación  | Lección 0">
            <a:extLst>
              <a:ext uri="{FF2B5EF4-FFF2-40B4-BE49-F238E27FC236}">
                <a16:creationId xmlns:a16="http://schemas.microsoft.com/office/drawing/2014/main" id="{3A06F5F6-FB3E-A9C2-C631-84142A5718CB}"/>
              </a:ext>
            </a:extLst>
          </p:cNvPr>
          <p:cNvSpPr txBox="1"/>
          <p:nvPr/>
        </p:nvSpPr>
        <p:spPr>
          <a:xfrm>
            <a:off x="806695" y="217950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pPr algn="l"/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sp>
        <p:nvSpPr>
          <p:cNvPr id="5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9C49D710-6D1F-06C3-DA73-B8E8F68C00DA}"/>
              </a:ext>
            </a:extLst>
          </p:cNvPr>
          <p:cNvSpPr txBox="1"/>
          <p:nvPr/>
        </p:nvSpPr>
        <p:spPr>
          <a:xfrm>
            <a:off x="1354483" y="3772964"/>
            <a:ext cx="9678025" cy="4334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Multiplataforma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Amplia comunidad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Extensa biblioteca estándar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Gran ecosistema de bibliotecas externas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Multiparadigma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Fácil integración con otros lenguajes</a:t>
            </a:r>
          </a:p>
          <a:p>
            <a:pPr marL="457200" indent="-4572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2">
                    <a:lumMod val="10000"/>
                  </a:schemeClr>
                </a:solidFill>
              </a:rPr>
              <a:t>Sintaxis simple y legible</a:t>
            </a:r>
          </a:p>
        </p:txBody>
      </p:sp>
      <p:sp>
        <p:nvSpPr>
          <p:cNvPr id="6" name="Certificación-Proceso">
            <a:extLst>
              <a:ext uri="{FF2B5EF4-FFF2-40B4-BE49-F238E27FC236}">
                <a16:creationId xmlns:a16="http://schemas.microsoft.com/office/drawing/2014/main" id="{0C11887A-667A-AD1E-29AF-2C953676B853}"/>
              </a:ext>
            </a:extLst>
          </p:cNvPr>
          <p:cNvSpPr txBox="1"/>
          <p:nvPr/>
        </p:nvSpPr>
        <p:spPr>
          <a:xfrm>
            <a:off x="13319247" y="2739330"/>
            <a:ext cx="104797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desventajas</a:t>
            </a:r>
            <a:endParaRPr dirty="0"/>
          </a:p>
        </p:txBody>
      </p:sp>
      <p:sp>
        <p:nvSpPr>
          <p:cNvPr id="9" name="Para aprobar el EXC, el aspirante deberá alcanzar la puntuación mínima de 70% en el examen global.…">
            <a:extLst>
              <a:ext uri="{FF2B5EF4-FFF2-40B4-BE49-F238E27FC236}">
                <a16:creationId xmlns:a16="http://schemas.microsoft.com/office/drawing/2014/main" id="{5980B9D9-0700-AA7E-04E5-A456A764C7B8}"/>
              </a:ext>
            </a:extLst>
          </p:cNvPr>
          <p:cNvSpPr txBox="1"/>
          <p:nvPr/>
        </p:nvSpPr>
        <p:spPr>
          <a:xfrm>
            <a:off x="13319247" y="3772964"/>
            <a:ext cx="9776107" cy="305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Bajo rendimiento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Alto consumo de memoria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Gestión de errores en tiempo de ejecución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No ideal para aplicaciones móviles y videojuegos</a:t>
            </a:r>
          </a:p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9C2388-E2BA-C552-D437-48161113E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20" y="8318157"/>
            <a:ext cx="5461707" cy="6888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780E35-70B1-4143-660A-B36A2B89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260" y="8320420"/>
            <a:ext cx="5461708" cy="689197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041F2B8-CFBF-9CF3-3335-4127B4FDA2AB}"/>
              </a:ext>
            </a:extLst>
          </p:cNvPr>
          <p:cNvSpPr txBox="1"/>
          <p:nvPr/>
        </p:nvSpPr>
        <p:spPr>
          <a:xfrm>
            <a:off x="13319247" y="6738046"/>
            <a:ext cx="13202432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Pero sobre todo…</a:t>
            </a:r>
          </a:p>
          <a:p>
            <a:pPr marL="342900" indent="-342900" algn="just"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 typeface="Arial" panose="020B0604020202020204" pitchFamily="34" charset="0"/>
              <a:buChar char="•"/>
              <a:defRPr sz="2500" spc="250"/>
            </a:pPr>
            <a:r>
              <a:rPr lang="es-MX" dirty="0">
                <a:solidFill>
                  <a:schemeClr val="tx1"/>
                </a:solidFill>
              </a:rPr>
              <a:t>No se requiere punto y coma (;) al final de cada línea</a:t>
            </a:r>
          </a:p>
        </p:txBody>
      </p:sp>
    </p:spTree>
    <p:extLst>
      <p:ext uri="{BB962C8B-B14F-4D97-AF65-F5344CB8AC3E}">
        <p14:creationId xmlns:p14="http://schemas.microsoft.com/office/powerpoint/2010/main" val="19894760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B81B-E2B2-C549-7C21-04A13D2B6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ertificación-Antecedentes">
            <a:extLst>
              <a:ext uri="{FF2B5EF4-FFF2-40B4-BE49-F238E27FC236}">
                <a16:creationId xmlns:a16="http://schemas.microsoft.com/office/drawing/2014/main" id="{CCA12656-9138-5CD0-E3FF-087D0FA25563}"/>
              </a:ext>
            </a:extLst>
          </p:cNvPr>
          <p:cNvSpPr txBox="1"/>
          <p:nvPr/>
        </p:nvSpPr>
        <p:spPr>
          <a:xfrm>
            <a:off x="6879658" y="1600769"/>
            <a:ext cx="106247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PARADIGMAS EN PYTHON</a:t>
            </a:r>
            <a:endParaRPr dirty="0"/>
          </a:p>
        </p:txBody>
      </p:sp>
      <p:pic>
        <p:nvPicPr>
          <p:cNvPr id="303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9A19CF19-AD24-4811-F2EC-341A8729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uadrado">
            <a:extLst>
              <a:ext uri="{FF2B5EF4-FFF2-40B4-BE49-F238E27FC236}">
                <a16:creationId xmlns:a16="http://schemas.microsoft.com/office/drawing/2014/main" id="{941D5B18-E936-CB3B-A94B-56FE0A4EB29D}"/>
              </a:ext>
            </a:extLst>
          </p:cNvPr>
          <p:cNvSpPr/>
          <p:nvPr/>
        </p:nvSpPr>
        <p:spPr>
          <a:xfrm>
            <a:off x="1" y="6021629"/>
            <a:ext cx="24384000" cy="9664700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Agrupar">
            <a:extLst>
              <a:ext uri="{FF2B5EF4-FFF2-40B4-BE49-F238E27FC236}">
                <a16:creationId xmlns:a16="http://schemas.microsoft.com/office/drawing/2014/main" id="{32C0FE0D-58D2-DC81-3B81-5D852EA0199D}"/>
              </a:ext>
            </a:extLst>
          </p:cNvPr>
          <p:cNvGrpSpPr/>
          <p:nvPr/>
        </p:nvGrpSpPr>
        <p:grpSpPr>
          <a:xfrm rot="5400000">
            <a:off x="945377" y="15042046"/>
            <a:ext cx="326615" cy="1123552"/>
            <a:chOff x="0" y="0"/>
            <a:chExt cx="326613" cy="1123550"/>
          </a:xfrm>
        </p:grpSpPr>
        <p:sp>
          <p:nvSpPr>
            <p:cNvPr id="4" name="Cuadrado">
              <a:extLst>
                <a:ext uri="{FF2B5EF4-FFF2-40B4-BE49-F238E27FC236}">
                  <a16:creationId xmlns:a16="http://schemas.microsoft.com/office/drawing/2014/main" id="{3896FB16-5664-F0FD-28B0-EA2AA20FA4BC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" name="Cuadrado">
              <a:extLst>
                <a:ext uri="{FF2B5EF4-FFF2-40B4-BE49-F238E27FC236}">
                  <a16:creationId xmlns:a16="http://schemas.microsoft.com/office/drawing/2014/main" id="{BC4F01C2-CC0F-4BBF-52D0-46EE35C6FEAE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" name="Cuadrado">
              <a:extLst>
                <a:ext uri="{FF2B5EF4-FFF2-40B4-BE49-F238E27FC236}">
                  <a16:creationId xmlns:a16="http://schemas.microsoft.com/office/drawing/2014/main" id="{145E6E5B-CFAD-DC91-6A2F-BF4416521EF6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" name="Applied Mathematics and Actuary Training">
            <a:extLst>
              <a:ext uri="{FF2B5EF4-FFF2-40B4-BE49-F238E27FC236}">
                <a16:creationId xmlns:a16="http://schemas.microsoft.com/office/drawing/2014/main" id="{8E4C3E8F-6933-0867-7A80-52BCE4CE0355}"/>
              </a:ext>
            </a:extLst>
          </p:cNvPr>
          <p:cNvSpPr txBox="1"/>
          <p:nvPr/>
        </p:nvSpPr>
        <p:spPr>
          <a:xfrm>
            <a:off x="1812228" y="15508571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sp>
        <p:nvSpPr>
          <p:cNvPr id="8" name="Curso Certificación  | Lección 0">
            <a:extLst>
              <a:ext uri="{FF2B5EF4-FFF2-40B4-BE49-F238E27FC236}">
                <a16:creationId xmlns:a16="http://schemas.microsoft.com/office/drawing/2014/main" id="{93BEF131-4C49-E246-8568-520415D8D5EC}"/>
              </a:ext>
            </a:extLst>
          </p:cNvPr>
          <p:cNvSpPr txBox="1"/>
          <p:nvPr/>
        </p:nvSpPr>
        <p:spPr>
          <a:xfrm>
            <a:off x="19634291" y="15359855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45B7AD4-3FC1-E073-976B-B4F4DBC7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15152"/>
              </p:ext>
            </p:extLst>
          </p:nvPr>
        </p:nvGraphicFramePr>
        <p:xfrm>
          <a:off x="1689100" y="6427287"/>
          <a:ext cx="21005799" cy="5699760"/>
        </p:xfrm>
        <a:graphic>
          <a:graphicData uri="http://schemas.openxmlformats.org/drawingml/2006/table">
            <a:tbl>
              <a:tblPr/>
              <a:tblGrid>
                <a:gridCol w="7001933">
                  <a:extLst>
                    <a:ext uri="{9D8B030D-6E8A-4147-A177-3AD203B41FA5}">
                      <a16:colId xmlns:a16="http://schemas.microsoft.com/office/drawing/2014/main" val="3028158048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2756609211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4042381146"/>
                    </a:ext>
                  </a:extLst>
                </a:gridCol>
              </a:tblGrid>
              <a:tr h="321319"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Procedimental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Orientado a Objetos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Funcional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59992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CPython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Implementación estándar, escrita en C.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Mayor compatibilidad y estandarización.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Personalizable.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Conservador en cuanto a optimizaciones.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No incluye compilador JIT nativo.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Conjunto básico de herramientas.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97741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Anaconda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Incorpora las librerías más utilizadas.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Sistema de gestión de paquetes (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conda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).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Integra distintas herramientas, interfaz 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Navigator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Su tamaño es considerablemente mayor que otros.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Problemas con versiones de librerías.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Espacio en disco inutilizado en versiones anteriores.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6141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Active Python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Incorpora las librerías más utilizadas.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Sistema de gestión de paquetes más popular (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pip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).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Librerías con dependencias de terceros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Más lenta que otras distribuciones.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Mayor consumo de memoria.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Actualizaciones no frecuentes, candado en proyectos.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102625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Jython</a:t>
                      </a:r>
                      <a:endParaRPr lang="es-MX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Interoperabilidad directa con Java.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Ejecución en JVM.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Acceso a librerías y 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framewors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 inusuales.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Solo compatible con versiones Python 2.X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No puede acercar Python a Android.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Curva de aprendizaje para Java.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49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0718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ínea"/>
          <p:cNvSpPr/>
          <p:nvPr/>
        </p:nvSpPr>
        <p:spPr>
          <a:xfrm rot="10800000" flipH="1">
            <a:off x="8705144" y="3612826"/>
            <a:ext cx="5213567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" name="Rectángulo"/>
          <p:cNvSpPr/>
          <p:nvPr/>
        </p:nvSpPr>
        <p:spPr>
          <a:xfrm>
            <a:off x="-127000" y="3572962"/>
            <a:ext cx="10763052" cy="2301578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293" name="Agrupar"/>
          <p:cNvGrpSpPr/>
          <p:nvPr/>
        </p:nvGrpSpPr>
        <p:grpSpPr>
          <a:xfrm>
            <a:off x="13625079" y="4265491"/>
            <a:ext cx="1206118" cy="506579"/>
            <a:chOff x="0" y="0"/>
            <a:chExt cx="1206117" cy="506578"/>
          </a:xfrm>
        </p:grpSpPr>
        <p:sp>
          <p:nvSpPr>
            <p:cNvPr id="290" name="Flecha"/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291" name="Cuadrado"/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2" name="Cuadrado"/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95" name="Profesionales / Académicos Ámbito Internacional"/>
          <p:cNvSpPr txBox="1"/>
          <p:nvPr/>
        </p:nvSpPr>
        <p:spPr>
          <a:xfrm>
            <a:off x="2144668" y="4083318"/>
            <a:ext cx="62197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Paquetes de software que contienen el intérprete de </a:t>
            </a:r>
            <a:r>
              <a:rPr lang="es-MX" dirty="0" err="1"/>
              <a:t>python</a:t>
            </a:r>
            <a:endParaRPr dirty="0"/>
          </a:p>
        </p:txBody>
      </p:sp>
      <p:sp>
        <p:nvSpPr>
          <p:cNvPr id="301" name="Certificación-Antecedentes"/>
          <p:cNvSpPr txBox="1"/>
          <p:nvPr/>
        </p:nvSpPr>
        <p:spPr>
          <a:xfrm>
            <a:off x="6122235" y="1600769"/>
            <a:ext cx="1213954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DISTRIBUCIONES DE PYTHON</a:t>
            </a:r>
            <a:endParaRPr dirty="0"/>
          </a:p>
        </p:txBody>
      </p:sp>
      <p:sp>
        <p:nvSpPr>
          <p:cNvPr id="302" name="Globalización / Acuerdos Internacionales (TLCAN).…"/>
          <p:cNvSpPr txBox="1"/>
          <p:nvPr/>
        </p:nvSpPr>
        <p:spPr>
          <a:xfrm>
            <a:off x="15085328" y="3642901"/>
            <a:ext cx="11055966" cy="1614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Contienen la biblioteca estándar.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Suelen contener otros paquetes y herramientas.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Facilitan la instalación y gestión en diferentes SO.</a:t>
            </a:r>
            <a:endParaRPr dirty="0"/>
          </a:p>
        </p:txBody>
      </p:sp>
      <p:pic>
        <p:nvPicPr>
          <p:cNvPr id="303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uadrado">
            <a:extLst>
              <a:ext uri="{FF2B5EF4-FFF2-40B4-BE49-F238E27FC236}">
                <a16:creationId xmlns:a16="http://schemas.microsoft.com/office/drawing/2014/main" id="{D34D4C3B-882C-5E53-8261-EDEB172A220F}"/>
              </a:ext>
            </a:extLst>
          </p:cNvPr>
          <p:cNvSpPr/>
          <p:nvPr/>
        </p:nvSpPr>
        <p:spPr>
          <a:xfrm>
            <a:off x="8672857" y="6021629"/>
            <a:ext cx="15711143" cy="9664700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ffectLst>
            <a:outerShdw blurRad="190500" dist="228600" dir="5400000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Agrupar">
            <a:extLst>
              <a:ext uri="{FF2B5EF4-FFF2-40B4-BE49-F238E27FC236}">
                <a16:creationId xmlns:a16="http://schemas.microsoft.com/office/drawing/2014/main" id="{33878D13-D0C9-9869-6E46-95C8DF4AC166}"/>
              </a:ext>
            </a:extLst>
          </p:cNvPr>
          <p:cNvGrpSpPr/>
          <p:nvPr/>
        </p:nvGrpSpPr>
        <p:grpSpPr>
          <a:xfrm rot="5400000">
            <a:off x="945377" y="15042046"/>
            <a:ext cx="326615" cy="1123552"/>
            <a:chOff x="0" y="0"/>
            <a:chExt cx="326613" cy="1123550"/>
          </a:xfrm>
        </p:grpSpPr>
        <p:sp>
          <p:nvSpPr>
            <p:cNvPr id="4" name="Cuadrado">
              <a:extLst>
                <a:ext uri="{FF2B5EF4-FFF2-40B4-BE49-F238E27FC236}">
                  <a16:creationId xmlns:a16="http://schemas.microsoft.com/office/drawing/2014/main" id="{5E1E8A6B-5392-1A49-2175-3C346616B556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" name="Cuadrado">
              <a:extLst>
                <a:ext uri="{FF2B5EF4-FFF2-40B4-BE49-F238E27FC236}">
                  <a16:creationId xmlns:a16="http://schemas.microsoft.com/office/drawing/2014/main" id="{513C8AD1-EC66-F066-A70F-93A619D2B020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" name="Cuadrado">
              <a:extLst>
                <a:ext uri="{FF2B5EF4-FFF2-40B4-BE49-F238E27FC236}">
                  <a16:creationId xmlns:a16="http://schemas.microsoft.com/office/drawing/2014/main" id="{EADB2314-C5F6-23EB-26C0-5B6918CD24D8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" name="Applied Mathematics and Actuary Training">
            <a:extLst>
              <a:ext uri="{FF2B5EF4-FFF2-40B4-BE49-F238E27FC236}">
                <a16:creationId xmlns:a16="http://schemas.microsoft.com/office/drawing/2014/main" id="{5011DD76-BF27-024A-56CC-F01466F5EF3E}"/>
              </a:ext>
            </a:extLst>
          </p:cNvPr>
          <p:cNvSpPr txBox="1"/>
          <p:nvPr/>
        </p:nvSpPr>
        <p:spPr>
          <a:xfrm>
            <a:off x="1812228" y="15508571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sp>
        <p:nvSpPr>
          <p:cNvPr id="8" name="Curso Certificación  | Lección 0">
            <a:extLst>
              <a:ext uri="{FF2B5EF4-FFF2-40B4-BE49-F238E27FC236}">
                <a16:creationId xmlns:a16="http://schemas.microsoft.com/office/drawing/2014/main" id="{6845F903-F671-0C01-6CE9-C8CE0411F370}"/>
              </a:ext>
            </a:extLst>
          </p:cNvPr>
          <p:cNvSpPr txBox="1"/>
          <p:nvPr/>
        </p:nvSpPr>
        <p:spPr>
          <a:xfrm>
            <a:off x="19634291" y="15359855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D2099F5-4883-1CF8-3292-EEEBFE369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561133"/>
              </p:ext>
            </p:extLst>
          </p:nvPr>
        </p:nvGraphicFramePr>
        <p:xfrm>
          <a:off x="1689100" y="6427287"/>
          <a:ext cx="21005799" cy="5699760"/>
        </p:xfrm>
        <a:graphic>
          <a:graphicData uri="http://schemas.openxmlformats.org/drawingml/2006/table">
            <a:tbl>
              <a:tblPr/>
              <a:tblGrid>
                <a:gridCol w="7001933">
                  <a:extLst>
                    <a:ext uri="{9D8B030D-6E8A-4147-A177-3AD203B41FA5}">
                      <a16:colId xmlns:a16="http://schemas.microsoft.com/office/drawing/2014/main" val="3028158048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2756609211"/>
                    </a:ext>
                  </a:extLst>
                </a:gridCol>
                <a:gridCol w="7001933">
                  <a:extLst>
                    <a:ext uri="{9D8B030D-6E8A-4147-A177-3AD203B41FA5}">
                      <a16:colId xmlns:a16="http://schemas.microsoft.com/office/drawing/2014/main" val="4042381146"/>
                    </a:ext>
                  </a:extLst>
                </a:gridCol>
              </a:tblGrid>
              <a:tr h="321319"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Distribución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Ventajas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3200" b="1" dirty="0">
                          <a:solidFill>
                            <a:schemeClr val="bg1"/>
                          </a:solidFill>
                        </a:rPr>
                        <a:t>Desventajas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59992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CPython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Implementación estándar, escrita en C.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Mayor compatibilidad y estandarización.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Personalizable.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Conservador en cuanto a optimizaciones.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No incluye compilador JIT nativo.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Conjunto básico de herramientas.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297741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Anaconda</a:t>
                      </a:r>
                      <a:endParaRPr lang="es-MX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Incorpora las librerías más utilizadas.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Sistema de gestión de paquetes (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conda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).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Integra distintas herramientas, interfaz 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Navigator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Su tamaño es considerablemente mayor que otros.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Problemas con versiones de librerías.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Espacio en disco inutilizado en versiones anteriores.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576141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Active Python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Incorpora las librerías más utilizadas.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Sistema de gestión de paquetes más popular (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pip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).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Librerías con dependencias de terceros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Más lenta que otras distribuciones.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Mayor consumo de memoria.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Actualizaciones no frecuentes, candado en proyectos.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102625"/>
                  </a:ext>
                </a:extLst>
              </a:tr>
              <a:tr h="815264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Jython</a:t>
                      </a:r>
                      <a:endParaRPr lang="es-MX" b="1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Interoperabilidad directa con Java.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Ejecución en JVM.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Acceso a librerías y </a:t>
                      </a:r>
                      <a:r>
                        <a:rPr lang="es-MX" dirty="0" err="1">
                          <a:solidFill>
                            <a:schemeClr val="bg1"/>
                          </a:solidFill>
                        </a:rPr>
                        <a:t>framewors</a:t>
                      </a: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 inusuales.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Solo compatible con versiones Python 2.X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No puede acercar Python a Android.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s-MX" dirty="0">
                          <a:solidFill>
                            <a:schemeClr val="bg1"/>
                          </a:solidFill>
                        </a:rPr>
                        <a:t>Curva de aprendizaje para Java.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4D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4934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26" name="Financial4.png" descr="Financial4.png"/>
          <p:cNvPicPr>
            <a:picLocks noChangeAspect="1"/>
          </p:cNvPicPr>
          <p:nvPr/>
        </p:nvPicPr>
        <p:blipFill>
          <a:blip r:embed="rId2">
            <a:alphaModFix amt="15498"/>
          </a:blip>
          <a:srcRect t="27673" b="27673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332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329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0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1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33" name="LECCIÓN 0"/>
          <p:cNvSpPr txBox="1"/>
          <p:nvPr/>
        </p:nvSpPr>
        <p:spPr>
          <a:xfrm>
            <a:off x="2483395" y="11467752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334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335" name="Certificación-Requisitos"/>
          <p:cNvSpPr txBox="1"/>
          <p:nvPr/>
        </p:nvSpPr>
        <p:spPr>
          <a:xfrm>
            <a:off x="2470695" y="10547350"/>
            <a:ext cx="13670916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Certificación-Requisitos</a:t>
            </a:r>
          </a:p>
        </p:txBody>
      </p:sp>
      <p:grpSp>
        <p:nvGrpSpPr>
          <p:cNvPr id="339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336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7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8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40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341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ángulo"/>
          <p:cNvSpPr/>
          <p:nvPr/>
        </p:nvSpPr>
        <p:spPr>
          <a:xfrm>
            <a:off x="17449800" y="-968772"/>
            <a:ext cx="9028014" cy="1526897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44" name="female-accountant-calculations-ZJF6SG5.jpg" descr="female-accountant-calculations-ZJF6SG5.jpg"/>
          <p:cNvPicPr>
            <a:picLocks noChangeAspect="1"/>
          </p:cNvPicPr>
          <p:nvPr/>
        </p:nvPicPr>
        <p:blipFill>
          <a:blip r:embed="rId2"/>
          <a:srcRect l="17340" r="49303" b="12496"/>
          <a:stretch>
            <a:fillRect/>
          </a:stretch>
        </p:blipFill>
        <p:spPr>
          <a:xfrm>
            <a:off x="14850170" y="1992410"/>
            <a:ext cx="6467575" cy="954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Agrupar"/>
          <p:cNvGrpSpPr/>
          <p:nvPr/>
        </p:nvGrpSpPr>
        <p:grpSpPr>
          <a:xfrm>
            <a:off x="14843985" y="1923356"/>
            <a:ext cx="6835446" cy="9869288"/>
            <a:chOff x="177799" y="0"/>
            <a:chExt cx="6835445" cy="9869287"/>
          </a:xfrm>
        </p:grpSpPr>
        <p:sp>
          <p:nvSpPr>
            <p:cNvPr id="345" name="Rectángulo"/>
            <p:cNvSpPr/>
            <p:nvPr/>
          </p:nvSpPr>
          <p:spPr>
            <a:xfrm>
              <a:off x="3350832" y="0"/>
              <a:ext cx="146481" cy="9869288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Rectángulo"/>
            <p:cNvSpPr/>
            <p:nvPr/>
          </p:nvSpPr>
          <p:spPr>
            <a:xfrm rot="5400000">
              <a:off x="3528632" y="3171849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Rectángulo"/>
            <p:cNvSpPr/>
            <p:nvPr/>
          </p:nvSpPr>
          <p:spPr>
            <a:xfrm rot="5400000">
              <a:off x="3515932" y="-132850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349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2062746" y="271805"/>
            <a:ext cx="1993072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ertificación-Requisitos"/>
          <p:cNvSpPr txBox="1"/>
          <p:nvPr/>
        </p:nvSpPr>
        <p:spPr>
          <a:xfrm>
            <a:off x="2112109" y="3108406"/>
            <a:ext cx="1018125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Certificación-Requisitos</a:t>
            </a:r>
          </a:p>
        </p:txBody>
      </p:sp>
      <p:sp>
        <p:nvSpPr>
          <p:cNvPr id="351" name="Título y Cédula Profesional.…"/>
          <p:cNvSpPr txBox="1"/>
          <p:nvPr/>
        </p:nvSpPr>
        <p:spPr>
          <a:xfrm>
            <a:off x="2112109" y="5540293"/>
            <a:ext cx="9342438" cy="39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Título y Cédula Profesional.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Membresía vigente del CONAC.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Curriculum Profesional.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Constancia de 3 años de práctica profesional en el campo (5 años para Auditores).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Pago del examen.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Sustentar / aprobar examen(es).</a:t>
            </a:r>
          </a:p>
        </p:txBody>
      </p:sp>
      <p:grpSp>
        <p:nvGrpSpPr>
          <p:cNvPr id="355" name="Agrupar"/>
          <p:cNvGrpSpPr/>
          <p:nvPr/>
        </p:nvGrpSpPr>
        <p:grpSpPr>
          <a:xfrm rot="5400000">
            <a:off x="19597811" y="12312254"/>
            <a:ext cx="326615" cy="1123552"/>
            <a:chOff x="0" y="0"/>
            <a:chExt cx="326613" cy="1123550"/>
          </a:xfrm>
        </p:grpSpPr>
        <p:sp>
          <p:nvSpPr>
            <p:cNvPr id="352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56" name="Applied Mathematics and Actuary Training"/>
          <p:cNvSpPr txBox="1"/>
          <p:nvPr/>
        </p:nvSpPr>
        <p:spPr>
          <a:xfrm>
            <a:off x="20464662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357" name="Curso Certificación  | Lección 0"/>
          <p:cNvSpPr txBox="1"/>
          <p:nvPr/>
        </p:nvSpPr>
        <p:spPr>
          <a:xfrm>
            <a:off x="845997" y="126644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60" name="Financial6.jpg" descr="Financial6.jpg"/>
          <p:cNvPicPr>
            <a:picLocks noChangeAspect="1"/>
          </p:cNvPicPr>
          <p:nvPr/>
        </p:nvPicPr>
        <p:blipFill>
          <a:blip r:embed="rId2">
            <a:alphaModFix amt="15498"/>
          </a:blip>
          <a:srcRect t="28487" b="28487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366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363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4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5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67" name="LECCIÓN 0"/>
          <p:cNvSpPr txBox="1"/>
          <p:nvPr/>
        </p:nvSpPr>
        <p:spPr>
          <a:xfrm>
            <a:off x="2483395" y="11467752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368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369" name="Certificación-Proceso"/>
          <p:cNvSpPr txBox="1"/>
          <p:nvPr/>
        </p:nvSpPr>
        <p:spPr>
          <a:xfrm>
            <a:off x="2470695" y="10547350"/>
            <a:ext cx="12367896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Certificación-Proceso</a:t>
            </a:r>
          </a:p>
        </p:txBody>
      </p:sp>
      <p:grpSp>
        <p:nvGrpSpPr>
          <p:cNvPr id="373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370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1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2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74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375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92" name="Financial7.jpg" descr="Financial7.jpg"/>
          <p:cNvPicPr>
            <a:picLocks noChangeAspect="1"/>
          </p:cNvPicPr>
          <p:nvPr/>
        </p:nvPicPr>
        <p:blipFill>
          <a:blip r:embed="rId2">
            <a:alphaModFix amt="15498"/>
          </a:blip>
          <a:srcRect t="28903" b="28903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398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395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96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97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99" name="LECCIÓN 0"/>
          <p:cNvSpPr txBox="1"/>
          <p:nvPr/>
        </p:nvSpPr>
        <p:spPr>
          <a:xfrm>
            <a:off x="2483395" y="11467752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400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401" name="Certificación-Tips"/>
          <p:cNvSpPr txBox="1"/>
          <p:nvPr/>
        </p:nvSpPr>
        <p:spPr>
          <a:xfrm>
            <a:off x="2470695" y="10547350"/>
            <a:ext cx="10029826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Certificación-Tips</a:t>
            </a:r>
          </a:p>
        </p:txBody>
      </p:sp>
      <p:grpSp>
        <p:nvGrpSpPr>
          <p:cNvPr id="405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402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3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4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06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407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ínea"/>
          <p:cNvSpPr/>
          <p:nvPr/>
        </p:nvSpPr>
        <p:spPr>
          <a:xfrm flipH="1">
            <a:off x="10367279" y="3674318"/>
            <a:ext cx="8274921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" name="Cuadrado"/>
          <p:cNvSpPr/>
          <p:nvPr/>
        </p:nvSpPr>
        <p:spPr>
          <a:xfrm>
            <a:off x="-127000" y="31948"/>
            <a:ext cx="10763052" cy="1076305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1" name="Cuadrado"/>
          <p:cNvSpPr/>
          <p:nvPr/>
        </p:nvSpPr>
        <p:spPr>
          <a:xfrm>
            <a:off x="8608883" y="0"/>
            <a:ext cx="2021017" cy="2021016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2" name="Rectángulo"/>
          <p:cNvSpPr/>
          <p:nvPr/>
        </p:nvSpPr>
        <p:spPr>
          <a:xfrm>
            <a:off x="13541877" y="6453981"/>
            <a:ext cx="14632683" cy="3790752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16" name="Agrupar"/>
          <p:cNvGrpSpPr/>
          <p:nvPr/>
        </p:nvGrpSpPr>
        <p:grpSpPr>
          <a:xfrm rot="5400000">
            <a:off x="18024003" y="5036373"/>
            <a:ext cx="1206118" cy="506579"/>
            <a:chOff x="0" y="0"/>
            <a:chExt cx="1206117" cy="506578"/>
          </a:xfrm>
        </p:grpSpPr>
        <p:sp>
          <p:nvSpPr>
            <p:cNvPr id="413" name="Flecha"/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4" name="Cuadrado"/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5" name="Cuadrado"/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17" name="01"/>
          <p:cNvSpPr txBox="1"/>
          <p:nvPr/>
        </p:nvSpPr>
        <p:spPr>
          <a:xfrm>
            <a:off x="8423557" y="286608"/>
            <a:ext cx="246786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cap="all" spc="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01</a:t>
            </a:r>
          </a:p>
        </p:txBody>
      </p:sp>
      <p:grpSp>
        <p:nvGrpSpPr>
          <p:cNvPr id="421" name="Agrupar"/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418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9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20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22" name="Applied Mathematics and Actuary Training"/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423" name="Solamente se podrán utilizar herramientas de cálculo y material autorizado. Computadora se puede consultar el material."/>
          <p:cNvSpPr txBox="1"/>
          <p:nvPr/>
        </p:nvSpPr>
        <p:spPr>
          <a:xfrm>
            <a:off x="1555025" y="6223000"/>
            <a:ext cx="7321528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lvl1pPr>
          </a:lstStyle>
          <a:p>
            <a:r>
              <a:t>Solamente se podrán utilizar herramientas de cálculo y material autorizado. Computadora se puede consultar el material.</a:t>
            </a:r>
          </a:p>
        </p:txBody>
      </p:sp>
      <p:sp>
        <p:nvSpPr>
          <p:cNvPr id="424" name="¿Por qué? Porque en la práctica profesional se   cuenta con todos los elementos para consultar."/>
          <p:cNvSpPr txBox="1"/>
          <p:nvPr/>
        </p:nvSpPr>
        <p:spPr>
          <a:xfrm>
            <a:off x="14830066" y="7631807"/>
            <a:ext cx="7593994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¿Por qué? Porque en la práctica profesional se   cuenta con todos los elementos para consultar.</a:t>
            </a:r>
          </a:p>
        </p:txBody>
      </p:sp>
      <p:sp>
        <p:nvSpPr>
          <p:cNvPr id="425" name="Certificación-Tips"/>
          <p:cNvSpPr txBox="1"/>
          <p:nvPr/>
        </p:nvSpPr>
        <p:spPr>
          <a:xfrm>
            <a:off x="1555025" y="3889474"/>
            <a:ext cx="831302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Certificación-Tips </a:t>
            </a:r>
          </a:p>
        </p:txBody>
      </p:sp>
      <p:pic>
        <p:nvPicPr>
          <p:cNvPr id="426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Curso Certificación  | Lección 0"/>
          <p:cNvSpPr txBox="1"/>
          <p:nvPr/>
        </p:nvSpPr>
        <p:spPr>
          <a:xfrm>
            <a:off x="19870597" y="127279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ángulo"/>
          <p:cNvSpPr/>
          <p:nvPr/>
        </p:nvSpPr>
        <p:spPr>
          <a:xfrm>
            <a:off x="12322677" y="6640776"/>
            <a:ext cx="14632683" cy="1766590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0" name="Línea"/>
          <p:cNvSpPr/>
          <p:nvPr/>
        </p:nvSpPr>
        <p:spPr>
          <a:xfrm flipH="1">
            <a:off x="10367279" y="3674318"/>
            <a:ext cx="8274921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1" name="Cuadrado"/>
          <p:cNvSpPr/>
          <p:nvPr/>
        </p:nvSpPr>
        <p:spPr>
          <a:xfrm>
            <a:off x="-127000" y="31948"/>
            <a:ext cx="10763052" cy="1076305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2" name="Cuadrado"/>
          <p:cNvSpPr/>
          <p:nvPr/>
        </p:nvSpPr>
        <p:spPr>
          <a:xfrm>
            <a:off x="8608883" y="0"/>
            <a:ext cx="2021017" cy="202101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36" name="Agrupar"/>
          <p:cNvGrpSpPr/>
          <p:nvPr/>
        </p:nvGrpSpPr>
        <p:grpSpPr>
          <a:xfrm rot="5400000">
            <a:off x="18024003" y="5036373"/>
            <a:ext cx="1206118" cy="506579"/>
            <a:chOff x="0" y="0"/>
            <a:chExt cx="1206117" cy="506578"/>
          </a:xfrm>
        </p:grpSpPr>
        <p:sp>
          <p:nvSpPr>
            <p:cNvPr id="433" name="Flecha"/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4" name="Cuadrado"/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5" name="Cuadrado"/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37" name="02"/>
          <p:cNvSpPr txBox="1"/>
          <p:nvPr/>
        </p:nvSpPr>
        <p:spPr>
          <a:xfrm>
            <a:off x="8423557" y="286608"/>
            <a:ext cx="246786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cap="all" spc="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02</a:t>
            </a:r>
          </a:p>
        </p:txBody>
      </p:sp>
      <p:grpSp>
        <p:nvGrpSpPr>
          <p:cNvPr id="441" name="Agrupar"/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438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9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0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42" name="Applied Mathematics and Actuary Training"/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443" name="100 reactivos en 8 horas, un descanso de 1 hora."/>
          <p:cNvSpPr txBox="1"/>
          <p:nvPr/>
        </p:nvSpPr>
        <p:spPr>
          <a:xfrm>
            <a:off x="1593762" y="6299200"/>
            <a:ext cx="5399661" cy="82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lvl1pPr>
          </a:lstStyle>
          <a:p>
            <a:r>
              <a:t>100 reactivos en 8 horas, un descanso de 1 hora. </a:t>
            </a:r>
          </a:p>
        </p:txBody>
      </p:sp>
      <p:sp>
        <p:nvSpPr>
          <p:cNvPr id="444" name="8 horas (480 minutos) ÷ 100 = 4´ 48”"/>
          <p:cNvSpPr txBox="1"/>
          <p:nvPr/>
        </p:nvSpPr>
        <p:spPr>
          <a:xfrm>
            <a:off x="13001266" y="7251020"/>
            <a:ext cx="891261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8 horas (480 minutos) ÷ 100 = 4´ 48”</a:t>
            </a:r>
          </a:p>
        </p:txBody>
      </p:sp>
      <p:sp>
        <p:nvSpPr>
          <p:cNvPr id="445" name="Certificación-Tips"/>
          <p:cNvSpPr txBox="1"/>
          <p:nvPr/>
        </p:nvSpPr>
        <p:spPr>
          <a:xfrm>
            <a:off x="1555025" y="3889474"/>
            <a:ext cx="831302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Certificación-Tips </a:t>
            </a:r>
          </a:p>
        </p:txBody>
      </p:sp>
      <p:sp>
        <p:nvSpPr>
          <p:cNvPr id="446" name="Si se tardan más de 5 minutos en un reactivo, pasen al siguiente."/>
          <p:cNvSpPr txBox="1"/>
          <p:nvPr/>
        </p:nvSpPr>
        <p:spPr>
          <a:xfrm>
            <a:off x="12827000" y="9028420"/>
            <a:ext cx="6744217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2000" spc="200">
                <a:solidFill>
                  <a:srgbClr val="212121"/>
                </a:solidFill>
              </a:defRPr>
            </a:pPr>
            <a:r>
              <a:t>Si se tardan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 más de 5 minutos</a:t>
            </a:r>
            <a:r>
              <a:t> en un reactivo,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pasen al siguiente.</a:t>
            </a:r>
          </a:p>
        </p:txBody>
      </p:sp>
      <p:pic>
        <p:nvPicPr>
          <p:cNvPr id="447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Curso Certificación  | Lección 0"/>
          <p:cNvSpPr txBox="1"/>
          <p:nvPr/>
        </p:nvSpPr>
        <p:spPr>
          <a:xfrm>
            <a:off x="198705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ángulo"/>
          <p:cNvSpPr/>
          <p:nvPr/>
        </p:nvSpPr>
        <p:spPr>
          <a:xfrm>
            <a:off x="2186037" y="3873849"/>
            <a:ext cx="20011926" cy="10893671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2" name="Rectángulo"/>
          <p:cNvSpPr/>
          <p:nvPr/>
        </p:nvSpPr>
        <p:spPr>
          <a:xfrm>
            <a:off x="1515441" y="4070491"/>
            <a:ext cx="10753265" cy="7909588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3" name="Rectángulo"/>
          <p:cNvSpPr/>
          <p:nvPr/>
        </p:nvSpPr>
        <p:spPr>
          <a:xfrm>
            <a:off x="3290490" y="4070491"/>
            <a:ext cx="5836669" cy="7087997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64" name="Rectángulo"/>
          <p:cNvSpPr/>
          <p:nvPr/>
        </p:nvSpPr>
        <p:spPr>
          <a:xfrm>
            <a:off x="12539041" y="4070491"/>
            <a:ext cx="10753265" cy="7909588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Presentación Act. Ernesto Gómez"/>
          <p:cNvSpPr txBox="1"/>
          <p:nvPr/>
        </p:nvSpPr>
        <p:spPr>
          <a:xfrm>
            <a:off x="2827684" y="1267511"/>
            <a:ext cx="1872863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Presentación</a:t>
            </a:r>
            <a:r>
              <a:rPr lang="es-MX" dirty="0"/>
              <a:t> EMANUEL MEJÍA</a:t>
            </a:r>
            <a:r>
              <a:rPr dirty="0"/>
              <a:t> </a:t>
            </a:r>
          </a:p>
        </p:txBody>
      </p:sp>
      <p:sp>
        <p:nvSpPr>
          <p:cNvPr id="166" name="Cuadrado"/>
          <p:cNvSpPr/>
          <p:nvPr/>
        </p:nvSpPr>
        <p:spPr>
          <a:xfrm>
            <a:off x="2194560" y="4070491"/>
            <a:ext cx="814735" cy="814735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Cuadrado"/>
          <p:cNvSpPr/>
          <p:nvPr/>
        </p:nvSpPr>
        <p:spPr>
          <a:xfrm>
            <a:off x="12509500" y="4070491"/>
            <a:ext cx="814735" cy="814735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1"/>
          <p:cNvSpPr txBox="1"/>
          <p:nvPr/>
        </p:nvSpPr>
        <p:spPr>
          <a:xfrm>
            <a:off x="2352704" y="4052408"/>
            <a:ext cx="6553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000" cap="all" spc="14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1</a:t>
            </a:r>
          </a:p>
        </p:txBody>
      </p:sp>
      <p:sp>
        <p:nvSpPr>
          <p:cNvPr id="169" name="Certificado:"/>
          <p:cNvSpPr txBox="1"/>
          <p:nvPr/>
        </p:nvSpPr>
        <p:spPr>
          <a:xfrm>
            <a:off x="3416300" y="6315187"/>
            <a:ext cx="467462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 err="1"/>
              <a:t>Certificado</a:t>
            </a:r>
            <a:r>
              <a:rPr lang="es-MX" dirty="0"/>
              <a:t>s</a:t>
            </a:r>
            <a:r>
              <a:rPr dirty="0"/>
              <a:t>: </a:t>
            </a:r>
          </a:p>
        </p:txBody>
      </p:sp>
      <p:sp>
        <p:nvSpPr>
          <p:cNvPr id="170" name="Experiencia de 24 años en Aseguradoras"/>
          <p:cNvSpPr txBox="1"/>
          <p:nvPr/>
        </p:nvSpPr>
        <p:spPr>
          <a:xfrm>
            <a:off x="14042418" y="6234845"/>
            <a:ext cx="883278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 err="1"/>
              <a:t>Experiencia</a:t>
            </a:r>
            <a:r>
              <a:rPr dirty="0"/>
              <a:t> de </a:t>
            </a:r>
            <a:r>
              <a:rPr lang="es-MX" dirty="0"/>
              <a:t>más de 10 años </a:t>
            </a:r>
          </a:p>
        </p:txBody>
      </p:sp>
      <p:sp>
        <p:nvSpPr>
          <p:cNvPr id="171" name="CONAC en Vida, Accidentes y Enfermedades, Daños y Prueba de Solvencia Dinámica…"/>
          <p:cNvSpPr txBox="1"/>
          <p:nvPr/>
        </p:nvSpPr>
        <p:spPr>
          <a:xfrm>
            <a:off x="3416300" y="7260767"/>
            <a:ext cx="7044396" cy="33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SOA – Exámenes P, FM , MFE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HBS – </a:t>
            </a:r>
            <a:r>
              <a:rPr lang="es-MX" dirty="0" err="1"/>
              <a:t>Credential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Readiness</a:t>
            </a:r>
            <a:endParaRPr lang="es-MX"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Scrum Alliance – </a:t>
            </a:r>
            <a:r>
              <a:rPr lang="es-MX" dirty="0" err="1"/>
              <a:t>Certified</a:t>
            </a:r>
            <a:r>
              <a:rPr lang="es-MX" dirty="0"/>
              <a:t> Scrum Master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GMAC – GMAT Focus (</a:t>
            </a:r>
            <a:r>
              <a:rPr lang="es-MX" dirty="0" err="1"/>
              <a:t>Perc</a:t>
            </a:r>
            <a:r>
              <a:rPr lang="es-MX" dirty="0"/>
              <a:t> 98)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ETS – TOEFL </a:t>
            </a:r>
            <a:r>
              <a:rPr lang="es-MX" dirty="0" err="1"/>
              <a:t>iBT</a:t>
            </a:r>
            <a:r>
              <a:rPr lang="es-MX" dirty="0"/>
              <a:t> (Score 115/120)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BMV Educación – Asesor de Estrategias de Inversión</a:t>
            </a:r>
          </a:p>
        </p:txBody>
      </p:sp>
      <p:sp>
        <p:nvSpPr>
          <p:cNvPr id="172" name="1997 Seguros Comercial América…"/>
          <p:cNvSpPr txBox="1"/>
          <p:nvPr/>
        </p:nvSpPr>
        <p:spPr>
          <a:xfrm>
            <a:off x="14042418" y="7260767"/>
            <a:ext cx="7296548" cy="2209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/>
          <a:p>
            <a:pPr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2000" i="1" dirty="0">
                <a:solidFill>
                  <a:srgbClr val="797979"/>
                </a:solidFill>
              </a:rPr>
              <a:t>Desarrollo de emprendimientos de tecnología</a:t>
            </a:r>
            <a:endParaRPr lang="es-MX"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2014	</a:t>
            </a:r>
            <a:r>
              <a:rPr dirty="0"/>
              <a:t> </a:t>
            </a:r>
            <a:r>
              <a:rPr lang="es-MX" dirty="0"/>
              <a:t>	Grupo Converse de México</a:t>
            </a:r>
            <a:endParaRPr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2015 - Actual 	</a:t>
            </a:r>
            <a:r>
              <a:rPr lang="es-MX" dirty="0" err="1"/>
              <a:t>Firedrop</a:t>
            </a:r>
            <a:endParaRPr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2020</a:t>
            </a:r>
            <a:r>
              <a:rPr lang="es-MX" dirty="0"/>
              <a:t> </a:t>
            </a:r>
            <a:r>
              <a:rPr dirty="0"/>
              <a:t>-</a:t>
            </a:r>
            <a:r>
              <a:rPr lang="es-MX" dirty="0"/>
              <a:t> A</a:t>
            </a:r>
            <a:r>
              <a:rPr dirty="0" err="1"/>
              <a:t>ctual</a:t>
            </a:r>
            <a:r>
              <a:rPr dirty="0"/>
              <a:t> </a:t>
            </a:r>
            <a:r>
              <a:rPr lang="es-MX" dirty="0"/>
              <a:t>	Laboratorios </a:t>
            </a:r>
            <a:r>
              <a:rPr lang="es-MX" dirty="0" err="1"/>
              <a:t>Verktann</a:t>
            </a:r>
            <a:endParaRPr dirty="0"/>
          </a:p>
        </p:txBody>
      </p:sp>
      <p:sp>
        <p:nvSpPr>
          <p:cNvPr id="173" name="Egresado del ITAM: Licenciatura en Actuaría y con Diplomados en Solvencia y Alta Dirección"/>
          <p:cNvSpPr txBox="1"/>
          <p:nvPr/>
        </p:nvSpPr>
        <p:spPr>
          <a:xfrm>
            <a:off x="2173604" y="1134391"/>
            <a:ext cx="20374294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 anchorCtr="0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endParaRPr lang="es-MX" dirty="0"/>
          </a:p>
          <a:p>
            <a:endParaRPr lang="es-MX" dirty="0"/>
          </a:p>
          <a:p>
            <a:r>
              <a:rPr lang="es-MX" dirty="0"/>
              <a:t>FES Acatlán UNAM – </a:t>
            </a:r>
            <a:r>
              <a:rPr dirty="0" err="1"/>
              <a:t>Licenciatura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Actuaría</a:t>
            </a:r>
            <a:endParaRPr lang="es-MX" dirty="0"/>
          </a:p>
          <a:p>
            <a:r>
              <a:rPr lang="es-MX" dirty="0"/>
              <a:t>IPADE Business </a:t>
            </a:r>
            <a:r>
              <a:rPr lang="es-MX" dirty="0" err="1"/>
              <a:t>School</a:t>
            </a:r>
            <a:r>
              <a:rPr lang="es-MX" dirty="0"/>
              <a:t> – Maestría en Dirección de Empresas para Ejecutivos con Experiencia (MBA/MEDEX)</a:t>
            </a:r>
          </a:p>
          <a:p>
            <a:r>
              <a:rPr lang="es-MX" dirty="0" err="1"/>
              <a:t>University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California, Berkeley – Master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and Data </a:t>
            </a:r>
            <a:r>
              <a:rPr lang="es-MX" dirty="0" err="1"/>
              <a:t>Science</a:t>
            </a:r>
            <a:endParaRPr lang="es-MX" dirty="0"/>
          </a:p>
          <a:p>
            <a:endParaRPr dirty="0"/>
          </a:p>
        </p:txBody>
      </p:sp>
      <p:grpSp>
        <p:nvGrpSpPr>
          <p:cNvPr id="177" name="Agrupar"/>
          <p:cNvGrpSpPr/>
          <p:nvPr/>
        </p:nvGrpSpPr>
        <p:grpSpPr>
          <a:xfrm rot="5400000">
            <a:off x="19458528" y="12312254"/>
            <a:ext cx="326615" cy="1123552"/>
            <a:chOff x="0" y="0"/>
            <a:chExt cx="326613" cy="1123550"/>
          </a:xfrm>
        </p:grpSpPr>
        <p:sp>
          <p:nvSpPr>
            <p:cNvPr id="174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175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6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78" name="Applied Mathematics and Actuary Training"/>
          <p:cNvSpPr txBox="1"/>
          <p:nvPr/>
        </p:nvSpPr>
        <p:spPr>
          <a:xfrm>
            <a:off x="203253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rPr dirty="0"/>
              <a:t>Applied Mathematics and Actuary Training</a:t>
            </a:r>
          </a:p>
        </p:txBody>
      </p:sp>
      <p:sp>
        <p:nvSpPr>
          <p:cNvPr id="179" name="2"/>
          <p:cNvSpPr txBox="1"/>
          <p:nvPr/>
        </p:nvSpPr>
        <p:spPr>
          <a:xfrm>
            <a:off x="12640007" y="4052408"/>
            <a:ext cx="6553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000" cap="all" spc="14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2</a:t>
            </a:r>
          </a:p>
        </p:txBody>
      </p:sp>
      <p:pic>
        <p:nvPicPr>
          <p:cNvPr id="180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11195446" y="12524780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urso Certificación  | Lección 0"/>
          <p:cNvSpPr txBox="1"/>
          <p:nvPr/>
        </p:nvSpPr>
        <p:spPr>
          <a:xfrm>
            <a:off x="998397" y="127073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ángulo"/>
          <p:cNvSpPr/>
          <p:nvPr/>
        </p:nvSpPr>
        <p:spPr>
          <a:xfrm>
            <a:off x="-871471" y="4490816"/>
            <a:ext cx="17461310" cy="5561014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51" name="GDPR-contract.jpg" descr="GDPR-contract.jpg"/>
          <p:cNvPicPr>
            <a:picLocks noChangeAspect="1"/>
          </p:cNvPicPr>
          <p:nvPr/>
        </p:nvPicPr>
        <p:blipFill>
          <a:blip r:embed="rId2"/>
          <a:srcRect l="16666" r="16666"/>
          <a:stretch>
            <a:fillRect/>
          </a:stretch>
        </p:blipFill>
        <p:spPr>
          <a:xfrm>
            <a:off x="17040368" y="4495836"/>
            <a:ext cx="5562601" cy="556084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ertificación-Tips"/>
          <p:cNvSpPr txBox="1"/>
          <p:nvPr/>
        </p:nvSpPr>
        <p:spPr>
          <a:xfrm>
            <a:off x="5380672" y="2690891"/>
            <a:ext cx="136226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cap="all" spc="1304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Certificación-Tips</a:t>
            </a:r>
          </a:p>
        </p:txBody>
      </p:sp>
      <p:sp>
        <p:nvSpPr>
          <p:cNvPr id="453" name="Hoja de respuesta, llenen correctamente sus datos, les darán un cuadernillo con 50 preguntas y la hoja de respuesta, después del descanso las siguientes 50 preguntas.…"/>
          <p:cNvSpPr txBox="1"/>
          <p:nvPr/>
        </p:nvSpPr>
        <p:spPr>
          <a:xfrm>
            <a:off x="1336632" y="5852097"/>
            <a:ext cx="13045104" cy="28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70416" indent="-370416" algn="l">
              <a:lnSpc>
                <a:spcPct val="110000"/>
              </a:lnSpc>
              <a:spcBef>
                <a:spcPts val="2000"/>
              </a:spcBef>
              <a:buClr>
                <a:srgbClr val="FF3F52"/>
              </a:buClr>
              <a:buSzPct val="100000"/>
              <a:buAutoNum type="arabicPeriod" startAt="3"/>
              <a:defRPr sz="2000" spc="200">
                <a:solidFill>
                  <a:srgbClr val="212121"/>
                </a:solidFill>
              </a:defRPr>
            </a:pPr>
            <a:r>
              <a:t>Hoja de respuesta, llenen correctamente sus datos, les darán un cuadernillo con 50 preguntas y la hoja de respuesta, después del descanso las siguientes 50 preguntas.</a:t>
            </a:r>
          </a:p>
          <a:p>
            <a:pPr marL="370416" indent="-370416" algn="l">
              <a:lnSpc>
                <a:spcPct val="110000"/>
              </a:lnSpc>
              <a:spcBef>
                <a:spcPts val="2000"/>
              </a:spcBef>
              <a:buClr>
                <a:srgbClr val="FF3F52"/>
              </a:buClr>
              <a:buSzPct val="100000"/>
              <a:buAutoNum type="arabicPeriod" startAt="3"/>
              <a:defRPr sz="2000" spc="200">
                <a:solidFill>
                  <a:srgbClr val="212121"/>
                </a:solidFill>
              </a:defRPr>
            </a:pPr>
            <a:r>
              <a:t>Contesten en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orden</a:t>
            </a:r>
            <a:r>
              <a:t> y los que consideren los más sencillos. Los reactivos tienen el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mismo peso</a:t>
            </a:r>
            <a:r>
              <a:t> y después regrésense a contestar los que no contestaron.</a:t>
            </a:r>
          </a:p>
          <a:p>
            <a:pPr marL="370416" indent="-370416" algn="l">
              <a:lnSpc>
                <a:spcPct val="110000"/>
              </a:lnSpc>
              <a:spcBef>
                <a:spcPts val="2000"/>
              </a:spcBef>
              <a:buClr>
                <a:srgbClr val="FF3F52"/>
              </a:buClr>
              <a:buSzPct val="100000"/>
              <a:buAutoNum type="arabicPeriod" startAt="3"/>
              <a:defRPr sz="2000" spc="200">
                <a:solidFill>
                  <a:srgbClr val="212121"/>
                </a:solidFill>
              </a:defRPr>
            </a:pPr>
            <a:r>
              <a:t>Pongan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una marca; </a:t>
            </a:r>
            <a:r>
              <a:t> ya que estén seguros,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rellenen </a:t>
            </a:r>
            <a:r>
              <a:t>el círculo.</a:t>
            </a:r>
          </a:p>
        </p:txBody>
      </p:sp>
      <p:grpSp>
        <p:nvGrpSpPr>
          <p:cNvPr id="457" name="Agrupar"/>
          <p:cNvGrpSpPr/>
          <p:nvPr/>
        </p:nvGrpSpPr>
        <p:grpSpPr>
          <a:xfrm rot="5400000">
            <a:off x="1068928" y="12312254"/>
            <a:ext cx="326614" cy="1123552"/>
            <a:chOff x="0" y="0"/>
            <a:chExt cx="326613" cy="1123550"/>
          </a:xfrm>
        </p:grpSpPr>
        <p:sp>
          <p:nvSpPr>
            <p:cNvPr id="454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5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6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58" name="Applied Mathematics and Actuary Training"/>
          <p:cNvSpPr txBox="1"/>
          <p:nvPr/>
        </p:nvSpPr>
        <p:spPr>
          <a:xfrm>
            <a:off x="19357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459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Curso Certificación  | Lección 0"/>
          <p:cNvSpPr txBox="1"/>
          <p:nvPr/>
        </p:nvSpPr>
        <p:spPr>
          <a:xfrm>
            <a:off x="198705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ínea"/>
          <p:cNvSpPr/>
          <p:nvPr/>
        </p:nvSpPr>
        <p:spPr>
          <a:xfrm flipH="1">
            <a:off x="10367279" y="3674318"/>
            <a:ext cx="8274921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3" name="Cuadrado"/>
          <p:cNvSpPr/>
          <p:nvPr/>
        </p:nvSpPr>
        <p:spPr>
          <a:xfrm>
            <a:off x="-127000" y="31948"/>
            <a:ext cx="10763052" cy="1076305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4" name="Cuadrado"/>
          <p:cNvSpPr/>
          <p:nvPr/>
        </p:nvSpPr>
        <p:spPr>
          <a:xfrm>
            <a:off x="8608883" y="0"/>
            <a:ext cx="2021017" cy="202101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5" name="Rectángulo"/>
          <p:cNvSpPr/>
          <p:nvPr/>
        </p:nvSpPr>
        <p:spPr>
          <a:xfrm>
            <a:off x="13541877" y="6453981"/>
            <a:ext cx="14632683" cy="5674639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69" name="Agrupar"/>
          <p:cNvGrpSpPr/>
          <p:nvPr/>
        </p:nvGrpSpPr>
        <p:grpSpPr>
          <a:xfrm rot="5400000">
            <a:off x="18024003" y="5036373"/>
            <a:ext cx="1206118" cy="506579"/>
            <a:chOff x="0" y="0"/>
            <a:chExt cx="1206117" cy="506578"/>
          </a:xfrm>
        </p:grpSpPr>
        <p:sp>
          <p:nvSpPr>
            <p:cNvPr id="466" name="Flecha"/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7" name="Cuadrado"/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8" name="Cuadrado"/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70" name="04"/>
          <p:cNvSpPr txBox="1"/>
          <p:nvPr/>
        </p:nvSpPr>
        <p:spPr>
          <a:xfrm>
            <a:off x="8423557" y="286608"/>
            <a:ext cx="246786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 cap="all" spc="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04</a:t>
            </a:r>
          </a:p>
        </p:txBody>
      </p:sp>
      <p:grpSp>
        <p:nvGrpSpPr>
          <p:cNvPr id="474" name="Agrupar"/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471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2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3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75" name="Applied Mathematics and Actuary Training"/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476" name="Nunca sobra tiempo, si terminan antes de las 4 horas (tiempo para c/etapa), regrésense a revisar que:"/>
          <p:cNvSpPr txBox="1"/>
          <p:nvPr/>
        </p:nvSpPr>
        <p:spPr>
          <a:xfrm>
            <a:off x="1555025" y="6223000"/>
            <a:ext cx="7321528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Nunca sobra tiempo,</a:t>
            </a:r>
            <a:r>
              <a:t> si terminan antes de las 4 horas (tiempo para c/etapa), regrésense a revisar que:</a:t>
            </a:r>
          </a:p>
        </p:txBody>
      </p:sp>
      <p:sp>
        <p:nvSpPr>
          <p:cNvPr id="477" name="Hayan leído correctamente.…"/>
          <p:cNvSpPr txBox="1"/>
          <p:nvPr/>
        </p:nvSpPr>
        <p:spPr>
          <a:xfrm>
            <a:off x="14472581" y="7430750"/>
            <a:ext cx="8864589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 algn="l">
              <a:spcBef>
                <a:spcPts val="1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Hayan leído correctamente.</a:t>
            </a:r>
          </a:p>
          <a:p>
            <a:pPr marL="396874" indent="-396874" algn="l">
              <a:spcBef>
                <a:spcPts val="1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Hayan anotado la respuesta correcta.</a:t>
            </a:r>
          </a:p>
          <a:p>
            <a:pPr marL="396874" indent="-396874" algn="l">
              <a:spcBef>
                <a:spcPts val="1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Ho hayan desfasado sus respuestas.</a:t>
            </a:r>
          </a:p>
          <a:p>
            <a:pPr marL="396874" indent="-396874" algn="l">
              <a:spcBef>
                <a:spcPts val="1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Ho haya respuestas en blanco. </a:t>
            </a:r>
          </a:p>
          <a:p>
            <a:pPr marL="396874" indent="-396874" algn="l">
              <a:spcBef>
                <a:spcPts val="1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No quitan puntos las respuestas incorrectas, hay más   posibilidades de acierto.</a:t>
            </a:r>
          </a:p>
        </p:txBody>
      </p:sp>
      <p:sp>
        <p:nvSpPr>
          <p:cNvPr id="478" name="Certificación-Tips"/>
          <p:cNvSpPr txBox="1"/>
          <p:nvPr/>
        </p:nvSpPr>
        <p:spPr>
          <a:xfrm>
            <a:off x="1555025" y="3889474"/>
            <a:ext cx="831302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Certificación-Tips </a:t>
            </a:r>
          </a:p>
        </p:txBody>
      </p:sp>
      <p:pic>
        <p:nvPicPr>
          <p:cNvPr id="479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Curso Certificación  | Lección 0"/>
          <p:cNvSpPr txBox="1"/>
          <p:nvPr/>
        </p:nvSpPr>
        <p:spPr>
          <a:xfrm>
            <a:off x="617397" y="497800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83" name="Financial8.jpg" descr="Financial8.jpg"/>
          <p:cNvPicPr>
            <a:picLocks noChangeAspect="1"/>
          </p:cNvPicPr>
          <p:nvPr/>
        </p:nvPicPr>
        <p:blipFill>
          <a:blip r:embed="rId2">
            <a:alphaModFix amt="15498"/>
          </a:blip>
          <a:srcRect t="28506" b="28506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489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486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7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8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90" name="LECCIÓN 0"/>
          <p:cNvSpPr txBox="1"/>
          <p:nvPr/>
        </p:nvSpPr>
        <p:spPr>
          <a:xfrm>
            <a:off x="2483395" y="11467752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491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492" name="Certificación-Vigencia y Renovación"/>
          <p:cNvSpPr txBox="1"/>
          <p:nvPr/>
        </p:nvSpPr>
        <p:spPr>
          <a:xfrm>
            <a:off x="2470695" y="10547350"/>
            <a:ext cx="19932016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grpSp>
        <p:nvGrpSpPr>
          <p:cNvPr id="496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493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4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5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97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498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ángulo"/>
          <p:cNvSpPr/>
          <p:nvPr/>
        </p:nvSpPr>
        <p:spPr>
          <a:xfrm>
            <a:off x="7459729" y="4490816"/>
            <a:ext cx="17461310" cy="5561014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01" name="CFA1.jpg" descr="CFA1.jpg"/>
          <p:cNvPicPr>
            <a:picLocks noChangeAspect="1"/>
          </p:cNvPicPr>
          <p:nvPr/>
        </p:nvPicPr>
        <p:blipFill>
          <a:blip r:embed="rId2"/>
          <a:srcRect l="32139" r="14058"/>
          <a:stretch>
            <a:fillRect/>
          </a:stretch>
        </p:blipFill>
        <p:spPr>
          <a:xfrm>
            <a:off x="1597168" y="4495836"/>
            <a:ext cx="5562601" cy="6900796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ertificación-Vigencia y Renovación"/>
          <p:cNvSpPr txBox="1"/>
          <p:nvPr/>
        </p:nvSpPr>
        <p:spPr>
          <a:xfrm>
            <a:off x="1954054" y="2805191"/>
            <a:ext cx="2047589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sp>
        <p:nvSpPr>
          <p:cNvPr id="503" name="La certificación o refrendo tendrá una vigencia de dos años y se renovará mediante el cumplimiento y acreditación del Programa de Educación Continua (PEC) que específicamente establezca el CPC, conforme a lo señalado en el siguiente artículo, así como la"/>
          <p:cNvSpPr txBox="1"/>
          <p:nvPr/>
        </p:nvSpPr>
        <p:spPr>
          <a:xfrm>
            <a:off x="7991978" y="5601907"/>
            <a:ext cx="12351640" cy="333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40530" indent="-240530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La certificación o refrendo tendrá una vigencia de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dos años </a:t>
            </a:r>
            <a:r>
              <a:t>y se renovará mediante el cumplimiento y acreditación del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Programa de Educación Continua (PEC)</a:t>
            </a:r>
            <a:r>
              <a:t> que específicamente establezca el CPC, conforme a lo señalado en el siguiente artículo, así como la acreditación de Práctica Profesional en el Campo mediante la presentación de nuevos exámenes. </a:t>
            </a:r>
          </a:p>
          <a:p>
            <a:pPr marL="240530" indent="-240530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En caso de que al momento del refrendo, el ATC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no cumpla </a:t>
            </a:r>
            <a:r>
              <a:t>con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PEC</a:t>
            </a:r>
            <a:r>
              <a:t> y/o la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PPC</a:t>
            </a:r>
            <a:r>
              <a:t> de que haya dejado de pertenecer al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CONAC perderá</a:t>
            </a:r>
            <a:r>
              <a:t> automáticamente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su certificación.</a:t>
            </a:r>
          </a:p>
        </p:txBody>
      </p:sp>
      <p:grpSp>
        <p:nvGrpSpPr>
          <p:cNvPr id="507" name="Agrupar"/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504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5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6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08" name="Applied Mathematics and Actuary Training"/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509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urso Certificación  | Lección 0"/>
          <p:cNvSpPr txBox="1"/>
          <p:nvPr/>
        </p:nvSpPr>
        <p:spPr>
          <a:xfrm>
            <a:off x="198705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ctángulo"/>
          <p:cNvSpPr/>
          <p:nvPr/>
        </p:nvSpPr>
        <p:spPr>
          <a:xfrm>
            <a:off x="17449800" y="-968772"/>
            <a:ext cx="9028014" cy="1526897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13" name="shutterstock_73290592.jpg" descr="shutterstock_73290592.jpg"/>
          <p:cNvPicPr>
            <a:picLocks noChangeAspect="1"/>
          </p:cNvPicPr>
          <p:nvPr/>
        </p:nvPicPr>
        <p:blipFill>
          <a:blip r:embed="rId2"/>
          <a:srcRect l="27399" r="27399"/>
          <a:stretch>
            <a:fillRect/>
          </a:stretch>
        </p:blipFill>
        <p:spPr>
          <a:xfrm>
            <a:off x="14850170" y="1992410"/>
            <a:ext cx="6467575" cy="9543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Agrupar"/>
          <p:cNvGrpSpPr/>
          <p:nvPr/>
        </p:nvGrpSpPr>
        <p:grpSpPr>
          <a:xfrm>
            <a:off x="14843985" y="1923356"/>
            <a:ext cx="6835446" cy="9869288"/>
            <a:chOff x="177799" y="0"/>
            <a:chExt cx="6835445" cy="9869287"/>
          </a:xfrm>
        </p:grpSpPr>
        <p:sp>
          <p:nvSpPr>
            <p:cNvPr id="514" name="Rectángulo"/>
            <p:cNvSpPr/>
            <p:nvPr/>
          </p:nvSpPr>
          <p:spPr>
            <a:xfrm>
              <a:off x="3350832" y="0"/>
              <a:ext cx="146481" cy="9869288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5" name="Rectángulo"/>
            <p:cNvSpPr/>
            <p:nvPr/>
          </p:nvSpPr>
          <p:spPr>
            <a:xfrm rot="5400000">
              <a:off x="3528632" y="3171849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6" name="Rectángulo"/>
            <p:cNvSpPr/>
            <p:nvPr/>
          </p:nvSpPr>
          <p:spPr>
            <a:xfrm rot="5400000">
              <a:off x="3515932" y="-132850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518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2062746" y="271805"/>
            <a:ext cx="1993072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Certificación-Vigencia y Renovación"/>
          <p:cNvSpPr txBox="1"/>
          <p:nvPr/>
        </p:nvSpPr>
        <p:spPr>
          <a:xfrm>
            <a:off x="1553309" y="2740106"/>
            <a:ext cx="10181253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sp>
        <p:nvSpPr>
          <p:cNvPr id="520" name="La certificación o refrendo tendrá una vigencia de dos años y se renovará mediante el cumplimiento y acreditación del Programa de Educación Continua (PEC) que específicamente establezca el CPC, conforme a lo señalado en el siguiente artículo, así como la"/>
          <p:cNvSpPr txBox="1"/>
          <p:nvPr/>
        </p:nvSpPr>
        <p:spPr>
          <a:xfrm>
            <a:off x="1502509" y="5565693"/>
            <a:ext cx="12149733" cy="333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La certificación o refrendo tendrá una vigencia de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dos años</a:t>
            </a:r>
            <a:r>
              <a:t> y se renovará mediante el cumplimiento y acreditación del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Programa de Educación Continua (PEC) </a:t>
            </a:r>
            <a:r>
              <a:t>que específicamente establezca el CPC, conforme a lo señalado en el siguiente artículo, así como la acreditación de Práctica Profesional en el Campo mediante la presentación de nuevos exámenes. 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En caso de que al momento del refrendo, el ATC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no cumpla </a:t>
            </a:r>
            <a:r>
              <a:t>con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PEC</a:t>
            </a:r>
            <a:r>
              <a:t> y/o la PPC de que haya dejado de pertenecer al CONAC perderá automáticamente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 su certificación.</a:t>
            </a:r>
          </a:p>
        </p:txBody>
      </p:sp>
      <p:grpSp>
        <p:nvGrpSpPr>
          <p:cNvPr id="524" name="Agrupar"/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521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2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3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25" name="Applied Mathematics and Actuary Training"/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526" name="Curso Certificación  | Lección 0"/>
          <p:cNvSpPr txBox="1"/>
          <p:nvPr/>
        </p:nvSpPr>
        <p:spPr>
          <a:xfrm>
            <a:off x="198705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29" name="Financial9.jpeg" descr="Financial9.jpeg"/>
          <p:cNvPicPr>
            <a:picLocks noChangeAspect="1"/>
          </p:cNvPicPr>
          <p:nvPr/>
        </p:nvPicPr>
        <p:blipFill>
          <a:blip r:embed="rId2">
            <a:alphaModFix amt="15498"/>
          </a:blip>
          <a:srcRect t="43734" b="19995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535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532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3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4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36" name="LECCIÓN 0"/>
          <p:cNvSpPr txBox="1"/>
          <p:nvPr/>
        </p:nvSpPr>
        <p:spPr>
          <a:xfrm>
            <a:off x="2483395" y="12359633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537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538" name="Certificación-Horas de Educación Continua"/>
          <p:cNvSpPr txBox="1"/>
          <p:nvPr/>
        </p:nvSpPr>
        <p:spPr>
          <a:xfrm>
            <a:off x="2470695" y="10547350"/>
            <a:ext cx="12807455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Certificación-Horas de Educación Continua </a:t>
            </a:r>
          </a:p>
        </p:txBody>
      </p:sp>
      <p:grpSp>
        <p:nvGrpSpPr>
          <p:cNvPr id="542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539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0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1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43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544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ertificación-Horas de Educación Continua"/>
          <p:cNvSpPr txBox="1"/>
          <p:nvPr/>
        </p:nvSpPr>
        <p:spPr>
          <a:xfrm>
            <a:off x="4905861" y="1162843"/>
            <a:ext cx="1457227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Certificación-Horas de Educación Continua </a:t>
            </a:r>
          </a:p>
        </p:txBody>
      </p:sp>
      <p:sp>
        <p:nvSpPr>
          <p:cNvPr id="547" name="Rectángulo"/>
          <p:cNvSpPr/>
          <p:nvPr/>
        </p:nvSpPr>
        <p:spPr>
          <a:xfrm>
            <a:off x="-355600" y="5308600"/>
            <a:ext cx="25490389" cy="8543826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8" name="Cuadrado"/>
          <p:cNvSpPr/>
          <p:nvPr/>
        </p:nvSpPr>
        <p:spPr>
          <a:xfrm>
            <a:off x="961380" y="4800600"/>
            <a:ext cx="6814841" cy="6814840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9" name="Cuadrado"/>
          <p:cNvSpPr/>
          <p:nvPr/>
        </p:nvSpPr>
        <p:spPr>
          <a:xfrm>
            <a:off x="16214414" y="4800600"/>
            <a:ext cx="6814841" cy="6814840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0" name="Por lo menos 80 HEC durante los dos años siguientes a la fecha de su certificación o de su último refrendo."/>
          <p:cNvSpPr txBox="1"/>
          <p:nvPr/>
        </p:nvSpPr>
        <p:spPr>
          <a:xfrm>
            <a:off x="2050145" y="8009301"/>
            <a:ext cx="463731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>
              <a:defRPr sz="2000" spc="200">
                <a:solidFill>
                  <a:srgbClr val="212121"/>
                </a:solidFill>
              </a:defRPr>
            </a:pPr>
            <a:r>
              <a:t>Por lo menos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 80 HEC</a:t>
            </a:r>
            <a:r>
              <a:t> durante los dos años siguientes a la fecha de su certificación o de su último refrendo.</a:t>
            </a:r>
          </a:p>
        </p:txBody>
      </p:sp>
      <p:sp>
        <p:nvSpPr>
          <p:cNvPr id="551" name="Cuadrado"/>
          <p:cNvSpPr/>
          <p:nvPr/>
        </p:nvSpPr>
        <p:spPr>
          <a:xfrm>
            <a:off x="965200" y="4800600"/>
            <a:ext cx="1270000" cy="1270000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2" name="Cuadrado"/>
          <p:cNvSpPr/>
          <p:nvPr/>
        </p:nvSpPr>
        <p:spPr>
          <a:xfrm>
            <a:off x="16218234" y="4800600"/>
            <a:ext cx="1270001" cy="1270000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3" name="A"/>
          <p:cNvSpPr txBox="1"/>
          <p:nvPr/>
        </p:nvSpPr>
        <p:spPr>
          <a:xfrm>
            <a:off x="1315085" y="5010150"/>
            <a:ext cx="74803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000" cap="all" spc="14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A</a:t>
            </a:r>
          </a:p>
        </p:txBody>
      </p:sp>
      <p:sp>
        <p:nvSpPr>
          <p:cNvPr id="554" name="C"/>
          <p:cNvSpPr txBox="1"/>
          <p:nvPr/>
        </p:nvSpPr>
        <p:spPr>
          <a:xfrm>
            <a:off x="16582724" y="5010150"/>
            <a:ext cx="74422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000" cap="all" spc="14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</a:t>
            </a:r>
          </a:p>
        </p:txBody>
      </p:sp>
      <p:sp>
        <p:nvSpPr>
          <p:cNvPr id="555" name="Del total bianual de horas marcadas en el inciso a), al menos 64 horas —incluyendo las doce del inciso b)— serán HECSE, es decir, deberán corresponder a cursos que se evalúen mediante un examen, o su equivalente, y en el cual el ACTC haya obtenido una ca"/>
          <p:cNvSpPr txBox="1"/>
          <p:nvPr/>
        </p:nvSpPr>
        <p:spPr>
          <a:xfrm>
            <a:off x="16839581" y="6809151"/>
            <a:ext cx="5564510" cy="38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>
              <a:defRPr sz="2000" spc="200">
                <a:solidFill>
                  <a:srgbClr val="212121"/>
                </a:solidFill>
              </a:defRPr>
            </a:pPr>
            <a:r>
              <a:t>Del total bianual de horas marcadas en el inciso a), al menos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64 horas</a:t>
            </a:r>
            <a:r>
              <a:t> —incluyendo las doce del inciso b)— serán HECSE, es decir, deberán corresponder a cursos que se evalúen mediante un examen, o su equivalente, y en el cual el ACTC haya obtenido una calificación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aprobatoria mínima del 70%.</a:t>
            </a:r>
            <a:r>
              <a:t> Las restantes podrán ser HECNSE.</a:t>
            </a:r>
          </a:p>
        </p:txBody>
      </p:sp>
      <p:grpSp>
        <p:nvGrpSpPr>
          <p:cNvPr id="559" name="Agrupar"/>
          <p:cNvGrpSpPr/>
          <p:nvPr/>
        </p:nvGrpSpPr>
        <p:grpSpPr>
          <a:xfrm rot="5400000">
            <a:off x="19458528" y="12312254"/>
            <a:ext cx="326615" cy="1123552"/>
            <a:chOff x="0" y="0"/>
            <a:chExt cx="326613" cy="1123550"/>
          </a:xfrm>
        </p:grpSpPr>
        <p:sp>
          <p:nvSpPr>
            <p:cNvPr id="556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7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8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60" name="Applied Mathematics and Actuary Training"/>
          <p:cNvSpPr txBox="1"/>
          <p:nvPr/>
        </p:nvSpPr>
        <p:spPr>
          <a:xfrm>
            <a:off x="203253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561" name="Cuadrado"/>
          <p:cNvSpPr/>
          <p:nvPr/>
        </p:nvSpPr>
        <p:spPr>
          <a:xfrm>
            <a:off x="8587898" y="4800600"/>
            <a:ext cx="6814841" cy="6814840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2" name="Cuadrado"/>
          <p:cNvSpPr/>
          <p:nvPr/>
        </p:nvSpPr>
        <p:spPr>
          <a:xfrm>
            <a:off x="8591717" y="4800600"/>
            <a:ext cx="1270001" cy="1270000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3" name="Dentro del requerimiento bianual al que se refiere el inciso anterior, al menos 12 HEC deberán corresponder a temas relacionados con la normatividad mexicana de seguros o fianzas."/>
          <p:cNvSpPr txBox="1"/>
          <p:nvPr/>
        </p:nvSpPr>
        <p:spPr>
          <a:xfrm>
            <a:off x="9676662" y="7494951"/>
            <a:ext cx="4637311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>
              <a:defRPr sz="2000" spc="200">
                <a:solidFill>
                  <a:srgbClr val="212121"/>
                </a:solidFill>
              </a:defRPr>
            </a:pPr>
            <a:r>
              <a:t>Dentro del requerimiento bianual al que se refiere el inciso anterior, al menos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 12 HEC </a:t>
            </a:r>
            <a:r>
              <a:t>deberán corresponder a temas relacionados con la </a:t>
            </a:r>
            <a:r>
              <a:rPr>
                <a:solidFill>
                  <a:schemeClr val="accent1">
                    <a:hueOff val="-12119872"/>
                    <a:lumOff val="15066"/>
                  </a:schemeClr>
                </a:solidFill>
              </a:rPr>
              <a:t>normatividad</a:t>
            </a:r>
            <a:r>
              <a:t> mexicana de seguros o fianzas.</a:t>
            </a:r>
          </a:p>
        </p:txBody>
      </p:sp>
      <p:sp>
        <p:nvSpPr>
          <p:cNvPr id="564" name="B"/>
          <p:cNvSpPr txBox="1"/>
          <p:nvPr/>
        </p:nvSpPr>
        <p:spPr>
          <a:xfrm>
            <a:off x="8971130" y="5010150"/>
            <a:ext cx="748031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5000" cap="all" spc="14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B</a:t>
            </a:r>
          </a:p>
        </p:txBody>
      </p:sp>
      <p:pic>
        <p:nvPicPr>
          <p:cNvPr id="565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11195446" y="12562879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En el marco del PEC, los ACTC deberán acreditar:"/>
          <p:cNvSpPr txBox="1"/>
          <p:nvPr/>
        </p:nvSpPr>
        <p:spPr>
          <a:xfrm>
            <a:off x="7125080" y="3054349"/>
            <a:ext cx="1013383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En el marco del PEC, los ACTC deberán acreditar:</a:t>
            </a:r>
          </a:p>
        </p:txBody>
      </p:sp>
      <p:sp>
        <p:nvSpPr>
          <p:cNvPr id="567" name="Curso Certificación  | Lección 0"/>
          <p:cNvSpPr txBox="1"/>
          <p:nvPr/>
        </p:nvSpPr>
        <p:spPr>
          <a:xfrm>
            <a:off x="10237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570" name="Financial10.jpeg" descr="Financial10.jpeg"/>
          <p:cNvPicPr>
            <a:picLocks noChangeAspect="1"/>
          </p:cNvPicPr>
          <p:nvPr/>
        </p:nvPicPr>
        <p:blipFill>
          <a:blip r:embed="rId2">
            <a:alphaModFix amt="15498"/>
          </a:blip>
          <a:srcRect t="42566" b="25192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576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573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4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5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77" name="LECCIÓN 0"/>
          <p:cNvSpPr txBox="1"/>
          <p:nvPr/>
        </p:nvSpPr>
        <p:spPr>
          <a:xfrm>
            <a:off x="2483395" y="12359633"/>
            <a:ext cx="246888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LECCIÓN 0</a:t>
            </a:r>
          </a:p>
        </p:txBody>
      </p:sp>
      <p:sp>
        <p:nvSpPr>
          <p:cNvPr id="578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579" name="Certificación-Vigencia y Renovación"/>
          <p:cNvSpPr txBox="1"/>
          <p:nvPr/>
        </p:nvSpPr>
        <p:spPr>
          <a:xfrm>
            <a:off x="2470695" y="10547350"/>
            <a:ext cx="12807455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grpSp>
        <p:nvGrpSpPr>
          <p:cNvPr id="583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580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1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2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84" name="Curso Certificación  | Lección 0"/>
          <p:cNvSpPr txBox="1"/>
          <p:nvPr/>
        </p:nvSpPr>
        <p:spPr>
          <a:xfrm>
            <a:off x="12225197" y="2160761"/>
            <a:ext cx="11234640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Curso Certificación  | Lección 0</a:t>
            </a:r>
          </a:p>
        </p:txBody>
      </p:sp>
      <p:pic>
        <p:nvPicPr>
          <p:cNvPr id="585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10390296"/>
            <a:satOff val="-82244"/>
            <a:lumOff val="-3788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ángulo"/>
          <p:cNvSpPr/>
          <p:nvPr/>
        </p:nvSpPr>
        <p:spPr>
          <a:xfrm>
            <a:off x="5441602" y="4283559"/>
            <a:ext cx="13500796" cy="6451401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  <a:effectLst>
            <a:outerShdw blurRad="609600" dist="291477" dir="4649104" rotWithShape="0">
              <a:schemeClr val="accent2">
                <a:hueOff val="-10390296"/>
                <a:satOff val="-82244"/>
                <a:lumOff val="-49650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88" name="Rectángulo"/>
          <p:cNvSpPr/>
          <p:nvPr/>
        </p:nvSpPr>
        <p:spPr>
          <a:xfrm>
            <a:off x="5916497" y="4208475"/>
            <a:ext cx="12551006" cy="1547218"/>
          </a:xfrm>
          <a:prstGeom prst="rect">
            <a:avLst/>
          </a:prstGeom>
          <a:solidFill>
            <a:schemeClr val="accent1">
              <a:hueOff val="-12119872"/>
              <a:lumOff val="15066"/>
            </a:schemeClr>
          </a:solidFill>
          <a:ln w="12700">
            <a:miter lim="400000"/>
          </a:ln>
          <a:effectLst>
            <a:outerShdw blurRad="444500" dist="159807" dir="4649104" rotWithShape="0">
              <a:schemeClr val="accent2">
                <a:hueOff val="-10390296"/>
                <a:satOff val="-82244"/>
                <a:lumOff val="-49650"/>
                <a:alpha val="24649"/>
              </a:schemeClr>
            </a:outerShdw>
          </a:effectLst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592" name="Agrupar"/>
          <p:cNvGrpSpPr/>
          <p:nvPr/>
        </p:nvGrpSpPr>
        <p:grpSpPr>
          <a:xfrm rot="5400000">
            <a:off x="19458528" y="12477354"/>
            <a:ext cx="326615" cy="1123552"/>
            <a:chOff x="0" y="0"/>
            <a:chExt cx="326613" cy="1123550"/>
          </a:xfrm>
        </p:grpSpPr>
        <p:sp>
          <p:nvSpPr>
            <p:cNvPr id="589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0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1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93" name="Applied Mathematics and Actuary Training"/>
          <p:cNvSpPr txBox="1"/>
          <p:nvPr/>
        </p:nvSpPr>
        <p:spPr>
          <a:xfrm>
            <a:off x="20325379" y="129438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594" name="Logo-NEW-AMAT-02.png" descr="Logo-NEW-AMAT-02.png"/>
          <p:cNvPicPr>
            <a:picLocks noChangeAspect="1"/>
          </p:cNvPicPr>
          <p:nvPr/>
        </p:nvPicPr>
        <p:blipFill>
          <a:blip r:embed="rId2"/>
          <a:srcRect t="18839" b="18839"/>
          <a:stretch>
            <a:fillRect/>
          </a:stretch>
        </p:blipFill>
        <p:spPr>
          <a:xfrm>
            <a:off x="11040268" y="547093"/>
            <a:ext cx="2303584" cy="807443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Certificación-Vigencia y Renovación"/>
          <p:cNvSpPr txBox="1"/>
          <p:nvPr/>
        </p:nvSpPr>
        <p:spPr>
          <a:xfrm>
            <a:off x="907991" y="2600964"/>
            <a:ext cx="2256801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sp>
        <p:nvSpPr>
          <p:cNvPr id="596" name="Hasta el 25% del requisito bianual en temas relacionados con:"/>
          <p:cNvSpPr txBox="1"/>
          <p:nvPr/>
        </p:nvSpPr>
        <p:spPr>
          <a:xfrm>
            <a:off x="6247288" y="4685790"/>
            <a:ext cx="118894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500" spc="250"/>
            </a:lvl1pPr>
          </a:lstStyle>
          <a:p>
            <a:r>
              <a:t>Hasta el 25% del requisito bianual en temas relacionados con:</a:t>
            </a:r>
          </a:p>
        </p:txBody>
      </p:sp>
      <p:sp>
        <p:nvSpPr>
          <p:cNvPr id="597" name="El crecimiento personal y profesional.…"/>
          <p:cNvSpPr txBox="1"/>
          <p:nvPr/>
        </p:nvSpPr>
        <p:spPr>
          <a:xfrm>
            <a:off x="7374699" y="7500777"/>
            <a:ext cx="9634602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4" indent="-396874" algn="l"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pPr>
            <a:r>
              <a:t>El crecimiento personal y profesional.</a:t>
            </a:r>
          </a:p>
          <a:p>
            <a:pPr marL="396874" indent="-396874" algn="l"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pPr>
            <a:r>
              <a:t>Asuntos de carácter técnico básico.</a:t>
            </a:r>
          </a:p>
          <a:p>
            <a:pPr marL="396874" indent="-396874" algn="l"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pPr>
            <a:r>
              <a:t>Sometió a registro dos o más notas técnicas.</a:t>
            </a:r>
          </a:p>
        </p:txBody>
      </p:sp>
      <p:sp>
        <p:nvSpPr>
          <p:cNvPr id="598" name="Curso Certificación  | Lección 0"/>
          <p:cNvSpPr txBox="1"/>
          <p:nvPr/>
        </p:nvSpPr>
        <p:spPr>
          <a:xfrm>
            <a:off x="972997" y="128549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Rectángulo"/>
          <p:cNvSpPr/>
          <p:nvPr/>
        </p:nvSpPr>
        <p:spPr>
          <a:xfrm>
            <a:off x="-1450231" y="5800988"/>
            <a:ext cx="19381094" cy="25405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1" name="Artículo 7…"/>
          <p:cNvSpPr txBox="1"/>
          <p:nvPr/>
        </p:nvSpPr>
        <p:spPr>
          <a:xfrm>
            <a:off x="2523807" y="6473459"/>
            <a:ext cx="14674215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3000" spc="1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pPr>
            <a:r>
              <a:t>Artículo 7</a:t>
            </a:r>
          </a:p>
          <a:p>
            <a:pPr algn="r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pPr>
            <a:r>
              <a:t>Actividades mediante las que se acreditan las HEC y su cómputo. </a:t>
            </a:r>
          </a:p>
        </p:txBody>
      </p:sp>
      <p:sp>
        <p:nvSpPr>
          <p:cNvPr id="602" name="Certificación-Vigencia y Renovación"/>
          <p:cNvSpPr txBox="1"/>
          <p:nvPr/>
        </p:nvSpPr>
        <p:spPr>
          <a:xfrm>
            <a:off x="2041207" y="3673109"/>
            <a:ext cx="20301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 </a:t>
            </a:r>
          </a:p>
        </p:txBody>
      </p:sp>
      <p:sp>
        <p:nvSpPr>
          <p:cNvPr id="603" name="Congresos, conferencias y convenciones.…"/>
          <p:cNvSpPr txBox="1"/>
          <p:nvPr/>
        </p:nvSpPr>
        <p:spPr>
          <a:xfrm>
            <a:off x="9698853" y="8860431"/>
            <a:ext cx="8289227" cy="107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Congresos, conferencias y convenciones.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Cursos, seminarios y talleres.</a:t>
            </a:r>
          </a:p>
        </p:txBody>
      </p:sp>
      <p:grpSp>
        <p:nvGrpSpPr>
          <p:cNvPr id="607" name="Agrupar"/>
          <p:cNvGrpSpPr/>
          <p:nvPr/>
        </p:nvGrpSpPr>
        <p:grpSpPr>
          <a:xfrm rot="5400000">
            <a:off x="19458528" y="12312254"/>
            <a:ext cx="326615" cy="1123552"/>
            <a:chOff x="0" y="0"/>
            <a:chExt cx="326613" cy="1123550"/>
          </a:xfrm>
        </p:grpSpPr>
        <p:sp>
          <p:nvSpPr>
            <p:cNvPr id="604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6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8" name="Applied Mathematics and Actuary Training"/>
          <p:cNvSpPr txBox="1"/>
          <p:nvPr/>
        </p:nvSpPr>
        <p:spPr>
          <a:xfrm>
            <a:off x="203253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609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990446" y="495464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Curso Certificación  | Lección 0"/>
          <p:cNvSpPr txBox="1"/>
          <p:nvPr/>
        </p:nvSpPr>
        <p:spPr>
          <a:xfrm>
            <a:off x="972997" y="128549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ángulo"/>
          <p:cNvSpPr/>
          <p:nvPr/>
        </p:nvSpPr>
        <p:spPr>
          <a:xfrm>
            <a:off x="-8761363" y="-399909"/>
            <a:ext cx="20011926" cy="11052630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" name="Contacto"/>
          <p:cNvSpPr txBox="1"/>
          <p:nvPr/>
        </p:nvSpPr>
        <p:spPr>
          <a:xfrm>
            <a:off x="14079884" y="3790465"/>
            <a:ext cx="187286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Contacto</a:t>
            </a:r>
          </a:p>
        </p:txBody>
      </p:sp>
      <p:sp>
        <p:nvSpPr>
          <p:cNvPr id="185" name="WhatsApp del grupo para atenderlos"/>
          <p:cNvSpPr txBox="1"/>
          <p:nvPr/>
        </p:nvSpPr>
        <p:spPr>
          <a:xfrm>
            <a:off x="14079884" y="5378761"/>
            <a:ext cx="113002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WhatsApp del </a:t>
            </a:r>
            <a:r>
              <a:rPr dirty="0" err="1"/>
              <a:t>grupo</a:t>
            </a:r>
            <a:r>
              <a:rPr dirty="0"/>
              <a:t> para </a:t>
            </a:r>
            <a:r>
              <a:rPr dirty="0" err="1"/>
              <a:t>atenderlos</a:t>
            </a:r>
            <a:endParaRPr dirty="0"/>
          </a:p>
        </p:txBody>
      </p:sp>
      <p:grpSp>
        <p:nvGrpSpPr>
          <p:cNvPr id="189" name="Agrupar"/>
          <p:cNvGrpSpPr/>
          <p:nvPr/>
        </p:nvGrpSpPr>
        <p:grpSpPr>
          <a:xfrm rot="5400000">
            <a:off x="19458528" y="12312254"/>
            <a:ext cx="326615" cy="1123552"/>
            <a:chOff x="0" y="0"/>
            <a:chExt cx="326613" cy="1123550"/>
          </a:xfrm>
        </p:grpSpPr>
        <p:sp>
          <p:nvSpPr>
            <p:cNvPr id="186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7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90" name="Applied Mathematics and Actuary Training"/>
          <p:cNvSpPr txBox="1"/>
          <p:nvPr/>
        </p:nvSpPr>
        <p:spPr>
          <a:xfrm>
            <a:off x="203253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191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11195446" y="12524780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rreo electrónico:"/>
          <p:cNvSpPr txBox="1"/>
          <p:nvPr/>
        </p:nvSpPr>
        <p:spPr>
          <a:xfrm>
            <a:off x="14079884" y="6128858"/>
            <a:ext cx="883278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Correo </a:t>
            </a:r>
            <a:r>
              <a:rPr dirty="0" err="1"/>
              <a:t>electrónico</a:t>
            </a:r>
            <a:r>
              <a:rPr dirty="0"/>
              <a:t>:</a:t>
            </a:r>
          </a:p>
        </p:txBody>
      </p:sp>
      <p:sp>
        <p:nvSpPr>
          <p:cNvPr id="193" name="ernestoantongomez@gmail.com…"/>
          <p:cNvSpPr txBox="1"/>
          <p:nvPr/>
        </p:nvSpPr>
        <p:spPr>
          <a:xfrm>
            <a:off x="14079884" y="6907173"/>
            <a:ext cx="7296548" cy="101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emanuelmejia@berkeley.edu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e</a:t>
            </a:r>
            <a:r>
              <a:rPr lang="es-MX" dirty="0" err="1"/>
              <a:t>manuel</a:t>
            </a:r>
            <a:r>
              <a:rPr dirty="0"/>
              <a:t>@</a:t>
            </a:r>
            <a:r>
              <a:rPr lang="es-MX" dirty="0"/>
              <a:t>firedrop.mx</a:t>
            </a:r>
            <a:endParaRPr dirty="0"/>
          </a:p>
        </p:txBody>
      </p:sp>
      <p:pic>
        <p:nvPicPr>
          <p:cNvPr id="194" name="GDPR-contract.jpg" descr="GDPR-contract.jpg"/>
          <p:cNvPicPr>
            <a:picLocks noChangeAspect="1"/>
          </p:cNvPicPr>
          <p:nvPr/>
        </p:nvPicPr>
        <p:blipFill>
          <a:blip r:embed="rId3"/>
          <a:srcRect l="16666" r="16666"/>
          <a:stretch>
            <a:fillRect/>
          </a:stretch>
        </p:blipFill>
        <p:spPr>
          <a:xfrm>
            <a:off x="5686568" y="5093493"/>
            <a:ext cx="5562601" cy="556084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urso Certificación  | Lección 0"/>
          <p:cNvSpPr txBox="1"/>
          <p:nvPr/>
        </p:nvSpPr>
        <p:spPr>
          <a:xfrm>
            <a:off x="998397" y="127073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  <p:sp>
        <p:nvSpPr>
          <p:cNvPr id="2" name="Correo electrónico:">
            <a:extLst>
              <a:ext uri="{FF2B5EF4-FFF2-40B4-BE49-F238E27FC236}">
                <a16:creationId xmlns:a16="http://schemas.microsoft.com/office/drawing/2014/main" id="{21BAB3AB-DFE4-E9A7-28DE-9E3424D374BF}"/>
              </a:ext>
            </a:extLst>
          </p:cNvPr>
          <p:cNvSpPr txBox="1"/>
          <p:nvPr/>
        </p:nvSpPr>
        <p:spPr>
          <a:xfrm>
            <a:off x="14079884" y="8356807"/>
            <a:ext cx="883278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LinkedIn</a:t>
            </a:r>
            <a:r>
              <a:rPr dirty="0"/>
              <a:t>:</a:t>
            </a:r>
          </a:p>
        </p:txBody>
      </p:sp>
      <p:sp>
        <p:nvSpPr>
          <p:cNvPr id="3" name="ernestoantongomez@gmail.com…">
            <a:extLst>
              <a:ext uri="{FF2B5EF4-FFF2-40B4-BE49-F238E27FC236}">
                <a16:creationId xmlns:a16="http://schemas.microsoft.com/office/drawing/2014/main" id="{FB3A65B2-1151-A9F3-14A9-CC848C127008}"/>
              </a:ext>
            </a:extLst>
          </p:cNvPr>
          <p:cNvSpPr txBox="1"/>
          <p:nvPr/>
        </p:nvSpPr>
        <p:spPr>
          <a:xfrm>
            <a:off x="14079884" y="8315677"/>
            <a:ext cx="7296548" cy="1614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endParaRPr lang="es-MX" dirty="0"/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dirty="0"/>
              <a:t>Emanuel Mejía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FontTx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b="0" i="0" dirty="0">
                <a:effectLst/>
                <a:latin typeface="-apple-system"/>
                <a:hlinkClick r:id="rId4"/>
              </a:rPr>
              <a:t>www.linkedin.com/in/emanuel-mejia-firedrop</a:t>
            </a:r>
            <a:endParaRPr lang="es-MX" b="0" i="0" dirty="0">
              <a:effectLst/>
              <a:latin typeface="-apple-system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ángulo"/>
          <p:cNvSpPr/>
          <p:nvPr/>
        </p:nvSpPr>
        <p:spPr>
          <a:xfrm>
            <a:off x="-457200" y="-355849"/>
            <a:ext cx="25112266" cy="7784208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3" name="Rectángulo"/>
          <p:cNvSpPr/>
          <p:nvPr/>
        </p:nvSpPr>
        <p:spPr>
          <a:xfrm>
            <a:off x="10246652" y="5093493"/>
            <a:ext cx="9461633" cy="5561014"/>
          </a:xfrm>
          <a:prstGeom prst="rect">
            <a:avLst/>
          </a:prstGeom>
          <a:solidFill>
            <a:schemeClr val="accent3">
              <a:hueOff val="4541506"/>
              <a:satOff val="30826"/>
              <a:lumOff val="4698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4" name="Cuadrado"/>
          <p:cNvSpPr/>
          <p:nvPr/>
        </p:nvSpPr>
        <p:spPr>
          <a:xfrm>
            <a:off x="-808567" y="14513966"/>
            <a:ext cx="652893" cy="6528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5" name="Doctorados, maestrías, diplomados y otros cursos de posgrado.…"/>
          <p:cNvSpPr txBox="1"/>
          <p:nvPr/>
        </p:nvSpPr>
        <p:spPr>
          <a:xfrm>
            <a:off x="11019807" y="6117035"/>
            <a:ext cx="8239424" cy="246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Doctorados, maestrías, diplomados y otros cursos de posgrado.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Aprobación de exámenes acreditados ante asociaciones actuariales reconocidas por la AAI.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Docencia.</a:t>
            </a:r>
          </a:p>
        </p:txBody>
      </p:sp>
      <p:pic>
        <p:nvPicPr>
          <p:cNvPr id="616" name="shutterstock_157219784.jpg" descr="shutterstock_157219784.jpg"/>
          <p:cNvPicPr>
            <a:picLocks noChangeAspect="1"/>
          </p:cNvPicPr>
          <p:nvPr/>
        </p:nvPicPr>
        <p:blipFill>
          <a:blip r:embed="rId2"/>
          <a:srcRect l="24023" r="24023"/>
          <a:stretch>
            <a:fillRect/>
          </a:stretch>
        </p:blipFill>
        <p:spPr>
          <a:xfrm>
            <a:off x="4514850" y="5035550"/>
            <a:ext cx="5245299" cy="6734063"/>
          </a:xfrm>
          <a:prstGeom prst="rect">
            <a:avLst/>
          </a:prstGeom>
          <a:ln w="12700">
            <a:miter lim="400000"/>
          </a:ln>
          <a:effectLst>
            <a:outerShdw blurRad="190500" dir="5400000" rotWithShape="0">
              <a:schemeClr val="accent2">
                <a:hueOff val="-10390296"/>
                <a:satOff val="-82244"/>
                <a:lumOff val="-49650"/>
                <a:alpha val="27260"/>
              </a:schemeClr>
            </a:outerShdw>
          </a:effectLst>
        </p:spPr>
      </p:pic>
      <p:pic>
        <p:nvPicPr>
          <p:cNvPr id="617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2062746" y="271805"/>
            <a:ext cx="1993072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Certificación-Vigencia y Renovación"/>
          <p:cNvSpPr txBox="1"/>
          <p:nvPr/>
        </p:nvSpPr>
        <p:spPr>
          <a:xfrm>
            <a:off x="2041207" y="2149109"/>
            <a:ext cx="203015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 </a:t>
            </a:r>
          </a:p>
        </p:txBody>
      </p:sp>
      <p:grpSp>
        <p:nvGrpSpPr>
          <p:cNvPr id="622" name="Agrupar"/>
          <p:cNvGrpSpPr/>
          <p:nvPr/>
        </p:nvGrpSpPr>
        <p:grpSpPr>
          <a:xfrm rot="5400000">
            <a:off x="19458528" y="12312254"/>
            <a:ext cx="326615" cy="1123552"/>
            <a:chOff x="0" y="0"/>
            <a:chExt cx="326613" cy="1123550"/>
          </a:xfrm>
        </p:grpSpPr>
        <p:sp>
          <p:nvSpPr>
            <p:cNvPr id="619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0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1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23" name="Applied Mathematics and Actuary Training"/>
          <p:cNvSpPr txBox="1"/>
          <p:nvPr/>
        </p:nvSpPr>
        <p:spPr>
          <a:xfrm>
            <a:off x="203253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624" name="Curso Certificación  | Lección 0"/>
          <p:cNvSpPr txBox="1"/>
          <p:nvPr/>
        </p:nvSpPr>
        <p:spPr>
          <a:xfrm>
            <a:off x="972997" y="128549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Exposiciones en seminarios, cursos, ponencias, conferencias, coloquios, sobre temas relativos al ejercicio profesional:"/>
          <p:cNvSpPr txBox="1"/>
          <p:nvPr/>
        </p:nvSpPr>
        <p:spPr>
          <a:xfrm>
            <a:off x="1830599" y="6711136"/>
            <a:ext cx="7564377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lvl1pPr>
          </a:lstStyle>
          <a:p>
            <a:r>
              <a:t>Exposiciones en seminarios, cursos, ponencias, conferencias, coloquios, sobre temas relativos al ejercicio profesional: </a:t>
            </a:r>
          </a:p>
        </p:txBody>
      </p:sp>
      <p:sp>
        <p:nvSpPr>
          <p:cNvPr id="627" name="Rectángulo"/>
          <p:cNvSpPr/>
          <p:nvPr/>
        </p:nvSpPr>
        <p:spPr>
          <a:xfrm>
            <a:off x="12511088" y="2904998"/>
            <a:ext cx="12412662" cy="7906004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just">
              <a:defRPr sz="2000" spc="200">
                <a:solidFill>
                  <a:srgbClr val="212121"/>
                </a:solidFill>
              </a:defRPr>
            </a:pPr>
            <a:endParaRPr/>
          </a:p>
        </p:txBody>
      </p:sp>
      <p:sp>
        <p:nvSpPr>
          <p:cNvPr id="628" name="Certificación-Vigencia y Renovación"/>
          <p:cNvSpPr txBox="1"/>
          <p:nvPr/>
        </p:nvSpPr>
        <p:spPr>
          <a:xfrm>
            <a:off x="1830599" y="3878728"/>
            <a:ext cx="756437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Certificación-Vigencia y Renovación</a:t>
            </a:r>
          </a:p>
        </p:txBody>
      </p:sp>
      <p:grpSp>
        <p:nvGrpSpPr>
          <p:cNvPr id="632" name="Agrupar"/>
          <p:cNvGrpSpPr/>
          <p:nvPr/>
        </p:nvGrpSpPr>
        <p:grpSpPr>
          <a:xfrm rot="5400000">
            <a:off x="1068928" y="12312254"/>
            <a:ext cx="326614" cy="1123552"/>
            <a:chOff x="0" y="0"/>
            <a:chExt cx="326613" cy="1123550"/>
          </a:xfrm>
        </p:grpSpPr>
        <p:sp>
          <p:nvSpPr>
            <p:cNvPr id="629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0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1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3" name="Applied Mathematics and Actuary Training"/>
          <p:cNvSpPr txBox="1"/>
          <p:nvPr/>
        </p:nvSpPr>
        <p:spPr>
          <a:xfrm>
            <a:off x="1935779" y="127787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grpSp>
        <p:nvGrpSpPr>
          <p:cNvPr id="637" name="Agrupar"/>
          <p:cNvGrpSpPr/>
          <p:nvPr/>
        </p:nvGrpSpPr>
        <p:grpSpPr>
          <a:xfrm>
            <a:off x="7702128" y="8203941"/>
            <a:ext cx="1206118" cy="506580"/>
            <a:chOff x="0" y="0"/>
            <a:chExt cx="1206117" cy="506578"/>
          </a:xfrm>
        </p:grpSpPr>
        <p:sp>
          <p:nvSpPr>
            <p:cNvPr id="634" name="Flecha"/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5" name="Cuadrado"/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6" name="Cuadrado"/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38" name="Publicaciones y trabajos.…"/>
          <p:cNvSpPr txBox="1"/>
          <p:nvPr/>
        </p:nvSpPr>
        <p:spPr>
          <a:xfrm>
            <a:off x="15669736" y="4996180"/>
            <a:ext cx="6095365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Publicaciones y trabajos.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Comités profesionales e institucionales.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Elaboración de reactivos para exámenes de certificación.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Elaboración o calificación de exámenes de educación continua.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t>Asesoría de tesis.</a:t>
            </a:r>
          </a:p>
        </p:txBody>
      </p:sp>
      <p:pic>
        <p:nvPicPr>
          <p:cNvPr id="639" name="Logo-NEW-AMAT_Mesa de trabajo 1.png" descr="Logo-NEW-AMAT_Mesa de trabajo 1.png"/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35681" y="180379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Curso Certificación  | Lección 0"/>
          <p:cNvSpPr txBox="1"/>
          <p:nvPr/>
        </p:nvSpPr>
        <p:spPr>
          <a:xfrm>
            <a:off x="19895997" y="12689879"/>
            <a:ext cx="390019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t>Curso Certificación  | Lección 0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Agrupar"/>
          <p:cNvGrpSpPr/>
          <p:nvPr/>
        </p:nvGrpSpPr>
        <p:grpSpPr>
          <a:xfrm>
            <a:off x="-568574" y="-239515"/>
            <a:ext cx="5988548" cy="14708883"/>
            <a:chOff x="0" y="0"/>
            <a:chExt cx="5988546" cy="14708882"/>
          </a:xfrm>
        </p:grpSpPr>
        <p:sp>
          <p:nvSpPr>
            <p:cNvPr id="642" name="Rectángulo"/>
            <p:cNvSpPr/>
            <p:nvPr/>
          </p:nvSpPr>
          <p:spPr>
            <a:xfrm>
              <a:off x="0" y="0"/>
              <a:ext cx="3297734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" name="Rectángulo"/>
            <p:cNvSpPr/>
            <p:nvPr/>
          </p:nvSpPr>
          <p:spPr>
            <a:xfrm>
              <a:off x="3531939" y="0"/>
              <a:ext cx="1517056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" name="Rectángulo"/>
            <p:cNvSpPr/>
            <p:nvPr/>
          </p:nvSpPr>
          <p:spPr>
            <a:xfrm>
              <a:off x="5283200" y="0"/>
              <a:ext cx="705347" cy="14708883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646" name="Red-SD-Color.png" descr="Red-SD-Color.png"/>
          <p:cNvPicPr>
            <a:picLocks noChangeAspect="1"/>
          </p:cNvPicPr>
          <p:nvPr/>
        </p:nvPicPr>
        <p:blipFill>
          <a:blip r:embed="rId2">
            <a:alphaModFix amt="4160"/>
          </a:blip>
          <a:stretch>
            <a:fillRect/>
          </a:stretch>
        </p:blipFill>
        <p:spPr>
          <a:xfrm>
            <a:off x="7731074" y="-46303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LECCIÓN 0"/>
          <p:cNvSpPr txBox="1"/>
          <p:nvPr/>
        </p:nvSpPr>
        <p:spPr>
          <a:xfrm>
            <a:off x="2171193" y="11924916"/>
            <a:ext cx="13332176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5000"/>
                  </a:schemeClr>
                </a:solidFill>
              </a:rPr>
              <a:t>LECCIÓN </a:t>
            </a:r>
            <a:r>
              <a:rPr lang="es-MX" dirty="0">
                <a:solidFill>
                  <a:schemeClr val="accent3">
                    <a:hueOff val="4541506"/>
                    <a:satOff val="30826"/>
                    <a:lumOff val="46983"/>
                    <a:alpha val="5000"/>
                  </a:schemeClr>
                </a:solidFill>
              </a:rPr>
              <a:t>1</a:t>
            </a:r>
            <a:endParaRPr dirty="0">
              <a:solidFill>
                <a:schemeClr val="accent3">
                  <a:hueOff val="4541506"/>
                  <a:satOff val="30826"/>
                  <a:lumOff val="46983"/>
                  <a:alpha val="5000"/>
                </a:schemeClr>
              </a:solidFill>
            </a:endParaRPr>
          </a:p>
        </p:txBody>
      </p:sp>
      <p:grpSp>
        <p:nvGrpSpPr>
          <p:cNvPr id="651" name="Agrupar"/>
          <p:cNvGrpSpPr/>
          <p:nvPr/>
        </p:nvGrpSpPr>
        <p:grpSpPr>
          <a:xfrm rot="5400000">
            <a:off x="21802856" y="12155911"/>
            <a:ext cx="506287" cy="1741623"/>
            <a:chOff x="0" y="0"/>
            <a:chExt cx="506285" cy="1741621"/>
          </a:xfrm>
        </p:grpSpPr>
        <p:sp>
          <p:nvSpPr>
            <p:cNvPr id="648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9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0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53" name="Applied Mathematics and Actuary Training"/>
          <p:cNvSpPr txBox="1"/>
          <p:nvPr/>
        </p:nvSpPr>
        <p:spPr>
          <a:xfrm>
            <a:off x="15766079" y="12920823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654" name="Curso Certificación"/>
          <p:cNvSpPr txBox="1"/>
          <p:nvPr/>
        </p:nvSpPr>
        <p:spPr>
          <a:xfrm>
            <a:off x="9050197" y="6050136"/>
            <a:ext cx="112346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r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INTRODUCCIÓN A PYTHON</a:t>
            </a:r>
            <a:endParaRPr dirty="0"/>
          </a:p>
        </p:txBody>
      </p:sp>
      <p:pic>
        <p:nvPicPr>
          <p:cNvPr id="655" name="Logo-NEW-AMATFONDO-ROJO.png" descr="Logo-NEW-AMATFONDO-ROJO.png"/>
          <p:cNvPicPr>
            <a:picLocks noChangeAspect="1"/>
          </p:cNvPicPr>
          <p:nvPr/>
        </p:nvPicPr>
        <p:blipFill>
          <a:blip r:embed="rId3"/>
          <a:srcRect l="6996" t="24245" r="7621" b="24245"/>
          <a:stretch>
            <a:fillRect/>
          </a:stretch>
        </p:blipFill>
        <p:spPr>
          <a:xfrm>
            <a:off x="817066" y="549161"/>
            <a:ext cx="3574661" cy="1212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ertificación en el Ramo de Vida | LECCIÓN 0">
            <a:extLst>
              <a:ext uri="{FF2B5EF4-FFF2-40B4-BE49-F238E27FC236}">
                <a16:creationId xmlns:a16="http://schemas.microsoft.com/office/drawing/2014/main" id="{9021DC85-6B48-4C5B-8123-CFD5DD0BE7A9}"/>
              </a:ext>
            </a:extLst>
          </p:cNvPr>
          <p:cNvSpPr txBox="1"/>
          <p:nvPr/>
        </p:nvSpPr>
        <p:spPr>
          <a:xfrm>
            <a:off x="11224714" y="7110685"/>
            <a:ext cx="626562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pPr algn="ctr"/>
            <a:r>
              <a:rPr lang="es-MX" dirty="0"/>
              <a:t>Conociendo Python </a:t>
            </a:r>
            <a:r>
              <a:rPr dirty="0"/>
              <a:t>| LECCIÓN </a:t>
            </a:r>
            <a:r>
              <a:rPr lang="es-MX" dirty="0"/>
              <a:t>1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98" name="Financial2.png" descr="Financial2.png"/>
          <p:cNvPicPr>
            <a:picLocks noChangeAspect="1"/>
          </p:cNvPicPr>
          <p:nvPr/>
        </p:nvPicPr>
        <p:blipFill>
          <a:blip r:embed="rId2">
            <a:alphaModFix amt="15498"/>
          </a:blip>
          <a:srcRect t="16373" b="16373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204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201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2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3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05" name="LECCIÓN 0"/>
          <p:cNvSpPr txBox="1"/>
          <p:nvPr/>
        </p:nvSpPr>
        <p:spPr>
          <a:xfrm>
            <a:off x="2483395" y="11458674"/>
            <a:ext cx="494058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LECCIÓN 0</a:t>
            </a:r>
            <a:r>
              <a:rPr lang="es-MX" dirty="0"/>
              <a:t> - Introducción</a:t>
            </a:r>
            <a:endParaRPr dirty="0"/>
          </a:p>
        </p:txBody>
      </p:sp>
      <p:sp>
        <p:nvSpPr>
          <p:cNvPr id="206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07" name="Dinámica de clase"/>
          <p:cNvSpPr txBox="1"/>
          <p:nvPr/>
        </p:nvSpPr>
        <p:spPr>
          <a:xfrm>
            <a:off x="2470695" y="10553699"/>
            <a:ext cx="982599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Dinámica de clase</a:t>
            </a:r>
          </a:p>
        </p:txBody>
      </p:sp>
      <p:grpSp>
        <p:nvGrpSpPr>
          <p:cNvPr id="211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208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09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0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12" name="Curso Certificación  | Lección 0"/>
          <p:cNvSpPr txBox="1"/>
          <p:nvPr/>
        </p:nvSpPr>
        <p:spPr>
          <a:xfrm>
            <a:off x="12225197" y="2178199"/>
            <a:ext cx="1123464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  <p:pic>
        <p:nvPicPr>
          <p:cNvPr id="213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"/>
          <p:cNvSpPr/>
          <p:nvPr/>
        </p:nvSpPr>
        <p:spPr>
          <a:xfrm>
            <a:off x="558800" y="-968772"/>
            <a:ext cx="9028014" cy="1526897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16" name="3.jpg" descr="3.jpg"/>
          <p:cNvPicPr>
            <a:picLocks noChangeAspect="1"/>
          </p:cNvPicPr>
          <p:nvPr/>
        </p:nvPicPr>
        <p:blipFill>
          <a:blip r:embed="rId2"/>
          <a:srcRect l="10239" t="8150" r="52420"/>
          <a:stretch>
            <a:fillRect/>
          </a:stretch>
        </p:blipFill>
        <p:spPr>
          <a:xfrm>
            <a:off x="1839019" y="3975100"/>
            <a:ext cx="6467575" cy="100178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" name="Agrupar"/>
          <p:cNvGrpSpPr/>
          <p:nvPr/>
        </p:nvGrpSpPr>
        <p:grpSpPr>
          <a:xfrm>
            <a:off x="1648734" y="3911600"/>
            <a:ext cx="6835445" cy="9869288"/>
            <a:chOff x="0" y="0"/>
            <a:chExt cx="6835445" cy="9869287"/>
          </a:xfrm>
        </p:grpSpPr>
        <p:sp>
          <p:nvSpPr>
            <p:cNvPr id="217" name="Rectángulo"/>
            <p:cNvSpPr/>
            <p:nvPr/>
          </p:nvSpPr>
          <p:spPr>
            <a:xfrm>
              <a:off x="3350832" y="0"/>
              <a:ext cx="146481" cy="9869288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" name="Rectángulo"/>
            <p:cNvSpPr/>
            <p:nvPr/>
          </p:nvSpPr>
          <p:spPr>
            <a:xfrm rot="5400000">
              <a:off x="3350832" y="3171849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9" name="Rectángulo"/>
            <p:cNvSpPr/>
            <p:nvPr/>
          </p:nvSpPr>
          <p:spPr>
            <a:xfrm rot="5400000">
              <a:off x="3338132" y="-132850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1" name="Dinámica de clase"/>
          <p:cNvSpPr txBox="1"/>
          <p:nvPr/>
        </p:nvSpPr>
        <p:spPr>
          <a:xfrm>
            <a:off x="10286365" y="2998322"/>
            <a:ext cx="136226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 cap="all" spc="1304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Dinámica de clase </a:t>
            </a:r>
          </a:p>
        </p:txBody>
      </p:sp>
      <p:sp>
        <p:nvSpPr>
          <p:cNvPr id="222" name="El maestro es un facilitador del aprendizaje.…"/>
          <p:cNvSpPr txBox="1"/>
          <p:nvPr/>
        </p:nvSpPr>
        <p:spPr>
          <a:xfrm>
            <a:off x="10353632" y="5356917"/>
            <a:ext cx="13038655" cy="543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El maestro es un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facilitador</a:t>
            </a:r>
            <a:r>
              <a:rPr dirty="0"/>
              <a:t> del </a:t>
            </a:r>
            <a:r>
              <a:rPr dirty="0" err="1"/>
              <a:t>aprendizaje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Los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medios</a:t>
            </a:r>
            <a:r>
              <a:rPr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electrónicos</a:t>
            </a:r>
            <a:r>
              <a:rPr dirty="0"/>
              <a:t> </a:t>
            </a:r>
            <a:r>
              <a:rPr lang="es-MX" dirty="0"/>
              <a:t>permiten </a:t>
            </a:r>
            <a:r>
              <a:rPr dirty="0" err="1"/>
              <a:t>obtener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actualizada</a:t>
            </a:r>
            <a:r>
              <a:rPr dirty="0"/>
              <a:t> de </a:t>
            </a:r>
            <a:r>
              <a:rPr dirty="0" err="1"/>
              <a:t>cualquier</a:t>
            </a:r>
            <a:r>
              <a:rPr dirty="0"/>
              <a:t> </a:t>
            </a:r>
            <a:r>
              <a:rPr dirty="0" err="1"/>
              <a:t>índole</a:t>
            </a:r>
            <a:r>
              <a:rPr dirty="0"/>
              <a:t> (</a:t>
            </a:r>
            <a:r>
              <a:rPr dirty="0" err="1"/>
              <a:t>siempre</a:t>
            </a:r>
            <a:r>
              <a:rPr dirty="0"/>
              <a:t> hay que </a:t>
            </a:r>
            <a:r>
              <a:rPr dirty="0" err="1"/>
              <a:t>validar</a:t>
            </a:r>
            <a:r>
              <a:rPr dirty="0"/>
              <a:t>).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 err="1"/>
              <a:t>Curso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zoom:</a:t>
            </a:r>
            <a:r>
              <a:rPr dirty="0"/>
              <a:t> </a:t>
            </a:r>
            <a:r>
              <a:rPr lang="es-MX" dirty="0"/>
              <a:t>Depende de </a:t>
            </a:r>
            <a:r>
              <a:rPr dirty="0" err="1"/>
              <a:t>ustedes</a:t>
            </a:r>
            <a:r>
              <a:rPr lang="es-MX" dirty="0"/>
              <a:t> el</a:t>
            </a:r>
            <a:r>
              <a:rPr dirty="0"/>
              <a:t> </a:t>
            </a:r>
            <a:r>
              <a:rPr dirty="0" err="1"/>
              <a:t>destinar</a:t>
            </a:r>
            <a:r>
              <a:rPr dirty="0"/>
              <a:t> un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espacio</a:t>
            </a:r>
            <a:r>
              <a:rPr dirty="0"/>
              <a:t> para que se </a:t>
            </a:r>
            <a:r>
              <a:rPr dirty="0" err="1"/>
              <a:t>puedan</a:t>
            </a:r>
            <a:r>
              <a:rPr dirty="0"/>
              <a:t> </a:t>
            </a:r>
            <a:r>
              <a:rPr dirty="0" err="1"/>
              <a:t>concentrar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MX" dirty="0"/>
              <a:t>su preparación y aprendizaje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No </a:t>
            </a:r>
            <a:r>
              <a:rPr lang="es-MX" dirty="0"/>
              <a:t>hay necesidad de</a:t>
            </a:r>
            <a:r>
              <a:rPr dirty="0"/>
              <a:t> </a:t>
            </a:r>
            <a:r>
              <a:rPr dirty="0" err="1"/>
              <a:t>desconect</a:t>
            </a:r>
            <a:r>
              <a:rPr lang="es-MX" dirty="0" err="1"/>
              <a:t>arse</a:t>
            </a:r>
            <a:r>
              <a:rPr dirty="0"/>
              <a:t> de sus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dispositivos</a:t>
            </a:r>
            <a:r>
              <a:rPr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móviles</a:t>
            </a:r>
            <a:r>
              <a:rPr dirty="0"/>
              <a:t> (usar modo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silencio</a:t>
            </a:r>
            <a:r>
              <a:rPr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),</a:t>
            </a:r>
            <a:r>
              <a:rPr dirty="0"/>
              <a:t> </a:t>
            </a:r>
            <a:r>
              <a:rPr dirty="0" err="1"/>
              <a:t>pero</a:t>
            </a:r>
            <a:r>
              <a:rPr dirty="0"/>
              <a:t> </a:t>
            </a:r>
            <a:r>
              <a:rPr dirty="0" err="1"/>
              <a:t>avísenle</a:t>
            </a:r>
            <a:r>
              <a:rPr dirty="0"/>
              <a:t> a las personas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cercanas</a:t>
            </a:r>
            <a:r>
              <a:rPr dirty="0"/>
              <a:t> (</a:t>
            </a:r>
            <a:r>
              <a:rPr dirty="0" err="1"/>
              <a:t>hij@s</a:t>
            </a:r>
            <a:r>
              <a:rPr dirty="0"/>
              <a:t>, novi@, </a:t>
            </a:r>
            <a:r>
              <a:rPr dirty="0" err="1"/>
              <a:t>espos</a:t>
            </a:r>
            <a:r>
              <a:rPr dirty="0"/>
              <a:t>@, </a:t>
            </a:r>
            <a:r>
              <a:rPr dirty="0" err="1"/>
              <a:t>jef</a:t>
            </a:r>
            <a:r>
              <a:rPr dirty="0"/>
              <a:t>@, </a:t>
            </a:r>
            <a:r>
              <a:rPr dirty="0" err="1"/>
              <a:t>amig</a:t>
            </a:r>
            <a:r>
              <a:rPr dirty="0"/>
              <a:t>@,...) que van a </a:t>
            </a:r>
            <a:r>
              <a:rPr dirty="0" err="1"/>
              <a:t>estar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curso</a:t>
            </a:r>
            <a:r>
              <a:rPr dirty="0"/>
              <a:t> y que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disponibles</a:t>
            </a:r>
            <a:r>
              <a:rPr dirty="0"/>
              <a:t> para </a:t>
            </a:r>
            <a:r>
              <a:rPr dirty="0" err="1"/>
              <a:t>emergencias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Las </a:t>
            </a:r>
            <a:r>
              <a:rPr dirty="0" err="1"/>
              <a:t>clases</a:t>
            </a:r>
            <a:r>
              <a:rPr dirty="0"/>
              <a:t> </a:t>
            </a:r>
            <a:r>
              <a:rPr dirty="0" err="1"/>
              <a:t>serán</a:t>
            </a:r>
            <a:r>
              <a:rPr dirty="0"/>
              <a:t> con </a:t>
            </a:r>
            <a:r>
              <a:rPr dirty="0" err="1"/>
              <a:t>presentaciones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Power Point (son un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apoyo</a:t>
            </a:r>
            <a:r>
              <a:rPr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), </a:t>
            </a:r>
            <a:r>
              <a:rPr dirty="0"/>
              <a:t>se </a:t>
            </a:r>
            <a:r>
              <a:rPr dirty="0" err="1"/>
              <a:t>revisarán</a:t>
            </a:r>
            <a:r>
              <a:rPr dirty="0"/>
              <a:t> </a:t>
            </a:r>
            <a:r>
              <a:rPr dirty="0" err="1"/>
              <a:t>documentos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PDF y se </a:t>
            </a:r>
            <a:r>
              <a:rPr dirty="0" err="1"/>
              <a:t>harán</a:t>
            </a:r>
            <a:r>
              <a:rPr dirty="0"/>
              <a:t> </a:t>
            </a:r>
            <a:r>
              <a:rPr dirty="0" err="1"/>
              <a:t>ejercicios</a:t>
            </a:r>
            <a:r>
              <a:rPr dirty="0"/>
              <a:t> </a:t>
            </a:r>
            <a:r>
              <a:rPr lang="es-MX" dirty="0"/>
              <a:t>muchos ejercicios prácticos (comprobar sus instalaciones)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Las </a:t>
            </a:r>
            <a:r>
              <a:rPr dirty="0" err="1"/>
              <a:t>presentaciones</a:t>
            </a:r>
            <a:r>
              <a:rPr dirty="0"/>
              <a:t> </a:t>
            </a:r>
            <a:r>
              <a:rPr lang="es-MX" dirty="0"/>
              <a:t>y materiales </a:t>
            </a:r>
            <a:r>
              <a:rPr dirty="0"/>
              <a:t>se les </a:t>
            </a:r>
            <a:r>
              <a:rPr dirty="0" err="1"/>
              <a:t>enviará</a:t>
            </a:r>
            <a:r>
              <a:rPr lang="es-MX" dirty="0"/>
              <a:t>n</a:t>
            </a:r>
            <a:r>
              <a:rPr dirty="0"/>
              <a:t> posterior a la </a:t>
            </a:r>
            <a:r>
              <a:rPr dirty="0" err="1"/>
              <a:t>clase</a:t>
            </a:r>
            <a:r>
              <a:rPr dirty="0"/>
              <a:t>, </a:t>
            </a:r>
            <a:r>
              <a:rPr lang="es-MX" dirty="0"/>
              <a:t>sin embargo se exhorta a los alumnos a que hagan todos los ejercicios en conjunto con el instructor y en su caso tomar notas.</a:t>
            </a:r>
            <a:endParaRPr dirty="0">
              <a:solidFill>
                <a:schemeClr val="accent1">
                  <a:hueOff val="-12119872"/>
                  <a:lumOff val="15066"/>
                </a:schemeClr>
              </a:solidFill>
            </a:endParaRPr>
          </a:p>
        </p:txBody>
      </p:sp>
      <p:sp>
        <p:nvSpPr>
          <p:cNvPr id="223" name="…los tiempos han cambiado… y también para dar clases"/>
          <p:cNvSpPr txBox="1"/>
          <p:nvPr/>
        </p:nvSpPr>
        <p:spPr>
          <a:xfrm>
            <a:off x="10286364" y="3933823"/>
            <a:ext cx="1153287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…los tiempos han cambiado… y también para dar clases</a:t>
            </a:r>
          </a:p>
        </p:txBody>
      </p:sp>
      <p:grpSp>
        <p:nvGrpSpPr>
          <p:cNvPr id="227" name="Agrupar"/>
          <p:cNvGrpSpPr/>
          <p:nvPr/>
        </p:nvGrpSpPr>
        <p:grpSpPr>
          <a:xfrm rot="5400000">
            <a:off x="1068928" y="272654"/>
            <a:ext cx="326614" cy="1123552"/>
            <a:chOff x="0" y="0"/>
            <a:chExt cx="326613" cy="1123550"/>
          </a:xfrm>
        </p:grpSpPr>
        <p:sp>
          <p:nvSpPr>
            <p:cNvPr id="224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5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6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8" name="Applied Mathematics and Actuary Training"/>
          <p:cNvSpPr txBox="1"/>
          <p:nvPr/>
        </p:nvSpPr>
        <p:spPr>
          <a:xfrm>
            <a:off x="1935779" y="7391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pic>
        <p:nvPicPr>
          <p:cNvPr id="229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urso Certificación  | Lección 0"/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ángulo"/>
          <p:cNvSpPr/>
          <p:nvPr/>
        </p:nvSpPr>
        <p:spPr>
          <a:xfrm>
            <a:off x="558800" y="-968772"/>
            <a:ext cx="9028014" cy="15268972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3" name="c5ab95_9a96475fcd4fc594adcaa266406efa96.jpg_srz_1600_1067_85_22_0.50_1.20_0.00_jpg_srz.jpg" descr="c5ab95_9a96475fcd4fc594adcaa266406efa96.jpg_srz_1600_1067_85_22_0.50_1.20_0.00_jpg_srz.jpg"/>
          <p:cNvPicPr>
            <a:picLocks noChangeAspect="1"/>
          </p:cNvPicPr>
          <p:nvPr/>
        </p:nvPicPr>
        <p:blipFill>
          <a:blip r:embed="rId2"/>
          <a:srcRect l="43395" r="17060"/>
          <a:stretch>
            <a:fillRect/>
          </a:stretch>
        </p:blipFill>
        <p:spPr>
          <a:xfrm>
            <a:off x="1839019" y="3975100"/>
            <a:ext cx="6467575" cy="109068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Agrupar"/>
          <p:cNvGrpSpPr/>
          <p:nvPr/>
        </p:nvGrpSpPr>
        <p:grpSpPr>
          <a:xfrm>
            <a:off x="1648734" y="3911600"/>
            <a:ext cx="6835445" cy="9869288"/>
            <a:chOff x="0" y="0"/>
            <a:chExt cx="6835445" cy="9869287"/>
          </a:xfrm>
        </p:grpSpPr>
        <p:sp>
          <p:nvSpPr>
            <p:cNvPr id="234" name="Rectángulo"/>
            <p:cNvSpPr/>
            <p:nvPr/>
          </p:nvSpPr>
          <p:spPr>
            <a:xfrm>
              <a:off x="3350832" y="0"/>
              <a:ext cx="146481" cy="9869288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5" name="Rectángulo"/>
            <p:cNvSpPr/>
            <p:nvPr/>
          </p:nvSpPr>
          <p:spPr>
            <a:xfrm rot="5400000">
              <a:off x="3350832" y="3171849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6" name="Rectángulo"/>
            <p:cNvSpPr/>
            <p:nvPr/>
          </p:nvSpPr>
          <p:spPr>
            <a:xfrm rot="5400000">
              <a:off x="3338132" y="-132850"/>
              <a:ext cx="146481" cy="6822746"/>
            </a:xfrm>
            <a:prstGeom prst="rect">
              <a:avLst/>
            </a:prstGeom>
            <a:solidFill>
              <a:srgbClr val="F6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38" name="Los ejercicios los resolveremos entre tod@s en clase, el esquema colaborativo favorece el aprendizaje.…"/>
          <p:cNvSpPr txBox="1"/>
          <p:nvPr/>
        </p:nvSpPr>
        <p:spPr>
          <a:xfrm>
            <a:off x="10163909" y="5115271"/>
            <a:ext cx="12425879" cy="2291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Los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ejercicios</a:t>
            </a:r>
            <a:r>
              <a:rPr dirty="0"/>
              <a:t> </a:t>
            </a:r>
            <a:r>
              <a:rPr dirty="0" err="1"/>
              <a:t>los</a:t>
            </a:r>
            <a:r>
              <a:rPr dirty="0"/>
              <a:t> </a:t>
            </a:r>
            <a:r>
              <a:rPr dirty="0" err="1"/>
              <a:t>resolveremos</a:t>
            </a:r>
            <a:r>
              <a:rPr dirty="0"/>
              <a:t> entre </a:t>
            </a:r>
            <a:r>
              <a:rPr dirty="0" err="1">
                <a:solidFill>
                  <a:schemeClr val="accent1">
                    <a:hueOff val="-12119872"/>
                    <a:lumOff val="15066"/>
                  </a:schemeClr>
                </a:solidFill>
              </a:rPr>
              <a:t>tod@s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clase</a:t>
            </a:r>
            <a:r>
              <a:rPr dirty="0"/>
              <a:t>,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esquema</a:t>
            </a:r>
            <a:r>
              <a:rPr dirty="0"/>
              <a:t> </a:t>
            </a:r>
            <a:r>
              <a:rPr dirty="0" err="1"/>
              <a:t>colaborativo</a:t>
            </a:r>
            <a:r>
              <a:rPr dirty="0"/>
              <a:t> </a:t>
            </a:r>
            <a:r>
              <a:rPr dirty="0" err="1"/>
              <a:t>favorece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aprendizaje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No hay </a:t>
            </a:r>
            <a:r>
              <a:rPr dirty="0" err="1"/>
              <a:t>tarea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casa, </a:t>
            </a:r>
            <a:r>
              <a:rPr dirty="0" err="1"/>
              <a:t>comprend</a:t>
            </a:r>
            <a:r>
              <a:rPr lang="es-MX" dirty="0"/>
              <a:t>emos</a:t>
            </a:r>
            <a:r>
              <a:rPr dirty="0"/>
              <a:t> que hay </a:t>
            </a:r>
            <a:r>
              <a:rPr dirty="0" err="1"/>
              <a:t>escasez</a:t>
            </a:r>
            <a:r>
              <a:rPr dirty="0"/>
              <a:t> de </a:t>
            </a:r>
            <a:r>
              <a:rPr dirty="0" err="1"/>
              <a:t>tiempo</a:t>
            </a:r>
            <a:r>
              <a:rPr dirty="0"/>
              <a:t> y </a:t>
            </a:r>
            <a:r>
              <a:rPr dirty="0" err="1"/>
              <a:t>estrés</a:t>
            </a:r>
            <a:r>
              <a:rPr dirty="0"/>
              <a:t>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dirty="0"/>
              <a:t>Los </a:t>
            </a:r>
            <a:r>
              <a:rPr dirty="0" err="1"/>
              <a:t>comentarios</a:t>
            </a:r>
            <a:r>
              <a:rPr dirty="0"/>
              <a:t> </a:t>
            </a:r>
            <a:r>
              <a:rPr lang="es-MX" dirty="0"/>
              <a:t>y sugerencias </a:t>
            </a:r>
            <a:r>
              <a:rPr dirty="0"/>
              <a:t>son </a:t>
            </a:r>
            <a:r>
              <a:rPr dirty="0" err="1"/>
              <a:t>bienvenidos</a:t>
            </a:r>
            <a:r>
              <a:rPr dirty="0"/>
              <a:t>, son buenos al final del </a:t>
            </a:r>
            <a:r>
              <a:rPr dirty="0" err="1"/>
              <a:t>curso</a:t>
            </a:r>
            <a:r>
              <a:rPr dirty="0"/>
              <a:t> (</a:t>
            </a:r>
            <a:r>
              <a:rPr dirty="0" err="1"/>
              <a:t>encuesta</a:t>
            </a:r>
            <a:r>
              <a:rPr dirty="0"/>
              <a:t> de </a:t>
            </a:r>
            <a:r>
              <a:rPr dirty="0" err="1"/>
              <a:t>salida</a:t>
            </a:r>
            <a:r>
              <a:rPr dirty="0"/>
              <a:t>), es </a:t>
            </a:r>
            <a:r>
              <a:rPr dirty="0" err="1"/>
              <a:t>mejor</a:t>
            </a:r>
            <a:r>
              <a:rPr dirty="0"/>
              <a:t> </a:t>
            </a:r>
            <a:r>
              <a:rPr dirty="0" err="1"/>
              <a:t>durante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curso</a:t>
            </a:r>
            <a:r>
              <a:rPr dirty="0"/>
              <a:t>.</a:t>
            </a:r>
          </a:p>
        </p:txBody>
      </p:sp>
      <p:grpSp>
        <p:nvGrpSpPr>
          <p:cNvPr id="242" name="Agrupar"/>
          <p:cNvGrpSpPr/>
          <p:nvPr/>
        </p:nvGrpSpPr>
        <p:grpSpPr>
          <a:xfrm rot="5400000">
            <a:off x="1068928" y="272654"/>
            <a:ext cx="326614" cy="1123552"/>
            <a:chOff x="0" y="0"/>
            <a:chExt cx="326613" cy="1123550"/>
          </a:xfrm>
        </p:grpSpPr>
        <p:sp>
          <p:nvSpPr>
            <p:cNvPr id="239" name="Cuadrado"/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0" name="Cuadrado"/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1" name="Cuadrado"/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43" name="Applied Mathematics and Actuary Training"/>
          <p:cNvSpPr txBox="1"/>
          <p:nvPr/>
        </p:nvSpPr>
        <p:spPr>
          <a:xfrm>
            <a:off x="1935779" y="739179"/>
            <a:ext cx="524529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44" name="Dinámica de clase"/>
          <p:cNvSpPr txBox="1"/>
          <p:nvPr/>
        </p:nvSpPr>
        <p:spPr>
          <a:xfrm>
            <a:off x="10286365" y="3024233"/>
            <a:ext cx="136226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 cap="all" spc="1304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Dinámica de clase </a:t>
            </a:r>
          </a:p>
        </p:txBody>
      </p:sp>
      <p:sp>
        <p:nvSpPr>
          <p:cNvPr id="245" name="…los tiempos han cambiado… y también para dar clases"/>
          <p:cNvSpPr txBox="1"/>
          <p:nvPr/>
        </p:nvSpPr>
        <p:spPr>
          <a:xfrm>
            <a:off x="10286364" y="3959734"/>
            <a:ext cx="1153287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…los tiempos han cambiado… y también para dar clases</a:t>
            </a:r>
          </a:p>
        </p:txBody>
      </p:sp>
      <p:sp>
        <p:nvSpPr>
          <p:cNvPr id="246" name="El curso lo hacen ustedes y esperamos que sea exitoso!"/>
          <p:cNvSpPr txBox="1"/>
          <p:nvPr/>
        </p:nvSpPr>
        <p:spPr>
          <a:xfrm>
            <a:off x="10118725" y="9331507"/>
            <a:ext cx="1485205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3000" spc="1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t>El curso lo hacen ustedes y esperamos que sea exitoso!</a:t>
            </a:r>
          </a:p>
        </p:txBody>
      </p:sp>
      <p:pic>
        <p:nvPicPr>
          <p:cNvPr id="247" name="Logo-NEW-AMAT_Mesa de trabajo 1.png" descr="Logo-NEW-AMAT_Mesa de trabajo 1.png"/>
          <p:cNvPicPr>
            <a:picLocks noChangeAspect="1"/>
          </p:cNvPicPr>
          <p:nvPr/>
        </p:nvPicPr>
        <p:blipFill>
          <a:blip r:embed="rId3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Curso Certificación  | Lección 0"/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0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hueOff val="-12119872"/>
            <a:lumOff val="1506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ángulo"/>
          <p:cNvSpPr/>
          <p:nvPr/>
        </p:nvSpPr>
        <p:spPr>
          <a:xfrm>
            <a:off x="-2845396" y="2921337"/>
            <a:ext cx="26303983" cy="5756196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1" name="Financial3.jpeg" descr="Financial3.jpeg"/>
          <p:cNvPicPr>
            <a:picLocks noChangeAspect="1"/>
          </p:cNvPicPr>
          <p:nvPr/>
        </p:nvPicPr>
        <p:blipFill>
          <a:blip r:embed="rId2">
            <a:alphaModFix amt="15498"/>
          </a:blip>
          <a:srcRect t="31864" b="31864"/>
          <a:stretch>
            <a:fillRect/>
          </a:stretch>
        </p:blipFill>
        <p:spPr>
          <a:xfrm>
            <a:off x="-297161" y="2911375"/>
            <a:ext cx="23753268" cy="574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Red-SD-Color.png" descr="Red-SD-Color.png"/>
          <p:cNvPicPr>
            <a:picLocks noChangeAspect="1"/>
          </p:cNvPicPr>
          <p:nvPr/>
        </p:nvPicPr>
        <p:blipFill>
          <a:blip r:embed="rId3">
            <a:alphaModFix amt="4160"/>
          </a:blip>
          <a:stretch>
            <a:fillRect/>
          </a:stretch>
        </p:blipFill>
        <p:spPr>
          <a:xfrm>
            <a:off x="9153474" y="21786"/>
            <a:ext cx="14662252" cy="1311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LECCIÓN 0"/>
          <p:cNvSpPr txBox="1"/>
          <p:nvPr/>
        </p:nvSpPr>
        <p:spPr>
          <a:xfrm>
            <a:off x="8851387" y="6782842"/>
            <a:ext cx="1527661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5000" cap="all" spc="4350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>
                <a:solidFill>
                  <a:schemeClr val="accent3">
                    <a:hueOff val="4541506"/>
                    <a:satOff val="30826"/>
                    <a:lumOff val="46983"/>
                    <a:alpha val="10000"/>
                  </a:schemeClr>
                </a:solidFill>
              </a:rPr>
              <a:t>LECCIÓN 0</a:t>
            </a:r>
          </a:p>
        </p:txBody>
      </p:sp>
      <p:grpSp>
        <p:nvGrpSpPr>
          <p:cNvPr id="257" name="Agrupar"/>
          <p:cNvGrpSpPr/>
          <p:nvPr/>
        </p:nvGrpSpPr>
        <p:grpSpPr>
          <a:xfrm rot="5400000">
            <a:off x="22336256" y="8452140"/>
            <a:ext cx="506287" cy="1741623"/>
            <a:chOff x="0" y="0"/>
            <a:chExt cx="506285" cy="1741621"/>
          </a:xfrm>
        </p:grpSpPr>
        <p:sp>
          <p:nvSpPr>
            <p:cNvPr id="254" name="Cuadrado"/>
            <p:cNvSpPr/>
            <p:nvPr/>
          </p:nvSpPr>
          <p:spPr>
            <a:xfrm>
              <a:off x="0" y="0"/>
              <a:ext cx="506286" cy="506286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5" name="Cuadrado"/>
            <p:cNvSpPr/>
            <p:nvPr/>
          </p:nvSpPr>
          <p:spPr>
            <a:xfrm>
              <a:off x="0" y="617667"/>
              <a:ext cx="506286" cy="506287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6" name="Cuadrado"/>
            <p:cNvSpPr/>
            <p:nvPr/>
          </p:nvSpPr>
          <p:spPr>
            <a:xfrm>
              <a:off x="0" y="1235336"/>
              <a:ext cx="506286" cy="506286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58" name="LECCIÓN 0"/>
          <p:cNvSpPr txBox="1"/>
          <p:nvPr/>
        </p:nvSpPr>
        <p:spPr>
          <a:xfrm>
            <a:off x="2483395" y="11458674"/>
            <a:ext cx="62800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spc="299"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dirty="0"/>
              <a:t>LECCIÓN </a:t>
            </a:r>
            <a:r>
              <a:rPr lang="es-MX" dirty="0"/>
              <a:t>1 – Conociendo Python</a:t>
            </a:r>
            <a:endParaRPr dirty="0"/>
          </a:p>
        </p:txBody>
      </p:sp>
      <p:sp>
        <p:nvSpPr>
          <p:cNvPr id="259" name="Applied Mathematics and Actuary Training"/>
          <p:cNvSpPr txBox="1"/>
          <p:nvPr/>
        </p:nvSpPr>
        <p:spPr>
          <a:xfrm>
            <a:off x="16299479" y="9217052"/>
            <a:ext cx="524529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60" name="Certificación-Antecedentes"/>
          <p:cNvSpPr txBox="1"/>
          <p:nvPr/>
        </p:nvSpPr>
        <p:spPr>
          <a:xfrm>
            <a:off x="2470695" y="10547350"/>
            <a:ext cx="884376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5000" cap="all" spc="14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CONCEPTOS BÁSICOS</a:t>
            </a:r>
            <a:endParaRPr dirty="0"/>
          </a:p>
        </p:txBody>
      </p:sp>
      <p:grpSp>
        <p:nvGrpSpPr>
          <p:cNvPr id="264" name="Agrupar"/>
          <p:cNvGrpSpPr/>
          <p:nvPr/>
        </p:nvGrpSpPr>
        <p:grpSpPr>
          <a:xfrm>
            <a:off x="-568574" y="2915443"/>
            <a:ext cx="5988548" cy="5735440"/>
            <a:chOff x="0" y="0"/>
            <a:chExt cx="5988546" cy="5735439"/>
          </a:xfrm>
        </p:grpSpPr>
        <p:sp>
          <p:nvSpPr>
            <p:cNvPr id="261" name="Rectángulo"/>
            <p:cNvSpPr/>
            <p:nvPr/>
          </p:nvSpPr>
          <p:spPr>
            <a:xfrm>
              <a:off x="0" y="0"/>
              <a:ext cx="3297734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2" name="Rectángulo"/>
            <p:cNvSpPr/>
            <p:nvPr/>
          </p:nvSpPr>
          <p:spPr>
            <a:xfrm>
              <a:off x="3531939" y="0"/>
              <a:ext cx="1517056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Rectángulo"/>
            <p:cNvSpPr/>
            <p:nvPr/>
          </p:nvSpPr>
          <p:spPr>
            <a:xfrm>
              <a:off x="5283200" y="0"/>
              <a:ext cx="705347" cy="5735440"/>
            </a:xfrm>
            <a:prstGeom prst="rect">
              <a:avLst/>
            </a:prstGeom>
            <a:solidFill>
              <a:schemeClr val="accent3">
                <a:hueOff val="4541506"/>
                <a:satOff val="30826"/>
                <a:lumOff val="46983"/>
                <a:alpha val="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65" name="Curso Certificación  | Lección 0"/>
          <p:cNvSpPr txBox="1"/>
          <p:nvPr/>
        </p:nvSpPr>
        <p:spPr>
          <a:xfrm>
            <a:off x="12225197" y="2178199"/>
            <a:ext cx="11234640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solidFill>
                  <a:srgbClr val="94110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pic>
        <p:nvPicPr>
          <p:cNvPr id="266" name="Logo-NEW-AMATFONDO-ROJO.png" descr="Logo-NEW-AMATFONDO-ROJO.png"/>
          <p:cNvPicPr>
            <a:picLocks noChangeAspect="1"/>
          </p:cNvPicPr>
          <p:nvPr/>
        </p:nvPicPr>
        <p:blipFill>
          <a:blip r:embed="rId4"/>
          <a:srcRect l="6996" t="24245" r="7621" b="24245"/>
          <a:stretch>
            <a:fillRect/>
          </a:stretch>
        </p:blipFill>
        <p:spPr>
          <a:xfrm>
            <a:off x="2366480" y="737141"/>
            <a:ext cx="3574661" cy="12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8799-97FA-5AEC-5D20-C5255A8B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ínea">
            <a:extLst>
              <a:ext uri="{FF2B5EF4-FFF2-40B4-BE49-F238E27FC236}">
                <a16:creationId xmlns:a16="http://schemas.microsoft.com/office/drawing/2014/main" id="{D5489470-42A7-EFFC-5706-2ED1D878EF1B}"/>
              </a:ext>
            </a:extLst>
          </p:cNvPr>
          <p:cNvSpPr/>
          <p:nvPr/>
        </p:nvSpPr>
        <p:spPr>
          <a:xfrm flipH="1">
            <a:off x="10214721" y="3745640"/>
            <a:ext cx="5735028" cy="882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76200">
            <a:solidFill>
              <a:srgbClr val="D6D6D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9" name="Rectángulo">
            <a:extLst>
              <a:ext uri="{FF2B5EF4-FFF2-40B4-BE49-F238E27FC236}">
                <a16:creationId xmlns:a16="http://schemas.microsoft.com/office/drawing/2014/main" id="{B77FF3C8-7E5D-C847-E4EE-71977580A2EE}"/>
              </a:ext>
            </a:extLst>
          </p:cNvPr>
          <p:cNvSpPr/>
          <p:nvPr/>
        </p:nvSpPr>
        <p:spPr>
          <a:xfrm>
            <a:off x="-127000" y="3572962"/>
            <a:ext cx="10763052" cy="4418643"/>
          </a:xfrm>
          <a:prstGeom prst="rect">
            <a:avLst/>
          </a:prstGeom>
          <a:solidFill>
            <a:srgbClr val="F6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274" name="Agrupar">
            <a:extLst>
              <a:ext uri="{FF2B5EF4-FFF2-40B4-BE49-F238E27FC236}">
                <a16:creationId xmlns:a16="http://schemas.microsoft.com/office/drawing/2014/main" id="{60E43D71-1EF6-0C82-B929-BD04414D39E8}"/>
              </a:ext>
            </a:extLst>
          </p:cNvPr>
          <p:cNvGrpSpPr/>
          <p:nvPr/>
        </p:nvGrpSpPr>
        <p:grpSpPr>
          <a:xfrm rot="5400000">
            <a:off x="15346689" y="4171249"/>
            <a:ext cx="1206118" cy="506579"/>
            <a:chOff x="0" y="0"/>
            <a:chExt cx="1206117" cy="506578"/>
          </a:xfrm>
        </p:grpSpPr>
        <p:sp>
          <p:nvSpPr>
            <p:cNvPr id="271" name="Flecha">
              <a:extLst>
                <a:ext uri="{FF2B5EF4-FFF2-40B4-BE49-F238E27FC236}">
                  <a16:creationId xmlns:a16="http://schemas.microsoft.com/office/drawing/2014/main" id="{BB1A2426-D09A-8E69-5FF9-5D984397DD53}"/>
                </a:ext>
              </a:extLst>
            </p:cNvPr>
            <p:cNvSpPr/>
            <p:nvPr/>
          </p:nvSpPr>
          <p:spPr>
            <a:xfrm>
              <a:off x="699539" y="0"/>
              <a:ext cx="506579" cy="506579"/>
            </a:xfrm>
            <a:prstGeom prst="rightArrow">
              <a:avLst>
                <a:gd name="adj1" fmla="val 56094"/>
                <a:gd name="adj2" fmla="val 61977"/>
              </a:avLst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Cuadrado">
              <a:extLst>
                <a:ext uri="{FF2B5EF4-FFF2-40B4-BE49-F238E27FC236}">
                  <a16:creationId xmlns:a16="http://schemas.microsoft.com/office/drawing/2014/main" id="{98B5237F-ADE5-C542-6652-F893A084EDD8}"/>
                </a:ext>
              </a:extLst>
            </p:cNvPr>
            <p:cNvSpPr/>
            <p:nvPr/>
          </p:nvSpPr>
          <p:spPr>
            <a:xfrm>
              <a:off x="349769" y="111774"/>
              <a:ext cx="283030" cy="283030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Cuadrado">
              <a:extLst>
                <a:ext uri="{FF2B5EF4-FFF2-40B4-BE49-F238E27FC236}">
                  <a16:creationId xmlns:a16="http://schemas.microsoft.com/office/drawing/2014/main" id="{FBA243B3-F033-5719-14D2-7163AB0B14BD}"/>
                </a:ext>
              </a:extLst>
            </p:cNvPr>
            <p:cNvSpPr/>
            <p:nvPr/>
          </p:nvSpPr>
          <p:spPr>
            <a:xfrm>
              <a:off x="0" y="111774"/>
              <a:ext cx="283030" cy="283030"/>
            </a:xfrm>
            <a:prstGeom prst="rect">
              <a:avLst/>
            </a:prstGeom>
            <a:solidFill>
              <a:schemeClr val="accent3">
                <a:hueOff val="2607622"/>
                <a:satOff val="-67689"/>
                <a:lumOff val="391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76" name="Profesionales / Académicos Ámbito Local">
            <a:extLst>
              <a:ext uri="{FF2B5EF4-FFF2-40B4-BE49-F238E27FC236}">
                <a16:creationId xmlns:a16="http://schemas.microsoft.com/office/drawing/2014/main" id="{A78604A0-AA42-6B6A-192B-D83F73BED085}"/>
              </a:ext>
            </a:extLst>
          </p:cNvPr>
          <p:cNvSpPr txBox="1"/>
          <p:nvPr/>
        </p:nvSpPr>
        <p:spPr>
          <a:xfrm>
            <a:off x="2136495" y="4804818"/>
            <a:ext cx="6219715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spc="150">
                <a:solidFill>
                  <a:schemeClr val="accent2">
                    <a:hueOff val="-10390296"/>
                    <a:satOff val="-82244"/>
                    <a:lumOff val="-3788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sz="4000" dirty="0"/>
              <a:t>Gran diversidad de tareas que deben ser ejecutadas con precisión</a:t>
            </a:r>
            <a:endParaRPr sz="4000" dirty="0"/>
          </a:p>
        </p:txBody>
      </p:sp>
      <p:grpSp>
        <p:nvGrpSpPr>
          <p:cNvPr id="280" name="Agrupar">
            <a:extLst>
              <a:ext uri="{FF2B5EF4-FFF2-40B4-BE49-F238E27FC236}">
                <a16:creationId xmlns:a16="http://schemas.microsoft.com/office/drawing/2014/main" id="{D813A968-0217-DB62-08FC-25FA16E0A48D}"/>
              </a:ext>
            </a:extLst>
          </p:cNvPr>
          <p:cNvGrpSpPr/>
          <p:nvPr/>
        </p:nvGrpSpPr>
        <p:grpSpPr>
          <a:xfrm rot="5400000">
            <a:off x="1411411" y="12312254"/>
            <a:ext cx="326615" cy="1123552"/>
            <a:chOff x="0" y="0"/>
            <a:chExt cx="326613" cy="1123550"/>
          </a:xfrm>
        </p:grpSpPr>
        <p:sp>
          <p:nvSpPr>
            <p:cNvPr id="277" name="Cuadrado">
              <a:extLst>
                <a:ext uri="{FF2B5EF4-FFF2-40B4-BE49-F238E27FC236}">
                  <a16:creationId xmlns:a16="http://schemas.microsoft.com/office/drawing/2014/main" id="{2DC372DB-B09C-4470-1E4D-0752999BC2EA}"/>
                </a:ext>
              </a:extLst>
            </p:cNvPr>
            <p:cNvSpPr/>
            <p:nvPr/>
          </p:nvSpPr>
          <p:spPr>
            <a:xfrm>
              <a:off x="0" y="0"/>
              <a:ext cx="326614" cy="326614"/>
            </a:xfrm>
            <a:prstGeom prst="rect">
              <a:avLst/>
            </a:prstGeom>
            <a:solidFill>
              <a:schemeClr val="accent1">
                <a:hueOff val="-12119872"/>
                <a:lumOff val="150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Cuadrado">
              <a:extLst>
                <a:ext uri="{FF2B5EF4-FFF2-40B4-BE49-F238E27FC236}">
                  <a16:creationId xmlns:a16="http://schemas.microsoft.com/office/drawing/2014/main" id="{748CAF67-8D28-AD8C-2F14-8BC983641C89}"/>
                </a:ext>
              </a:extLst>
            </p:cNvPr>
            <p:cNvSpPr/>
            <p:nvPr/>
          </p:nvSpPr>
          <p:spPr>
            <a:xfrm>
              <a:off x="0" y="398468"/>
              <a:ext cx="326614" cy="326614"/>
            </a:xfrm>
            <a:prstGeom prst="rect">
              <a:avLst/>
            </a:prstGeom>
            <a:solidFill>
              <a:schemeClr val="accent2">
                <a:hueOff val="-10390296"/>
                <a:satOff val="-82244"/>
                <a:lumOff val="-3788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Cuadrado">
              <a:extLst>
                <a:ext uri="{FF2B5EF4-FFF2-40B4-BE49-F238E27FC236}">
                  <a16:creationId xmlns:a16="http://schemas.microsoft.com/office/drawing/2014/main" id="{5737FD5D-FA51-F265-1DB1-2F10303A69D3}"/>
                </a:ext>
              </a:extLst>
            </p:cNvPr>
            <p:cNvSpPr/>
            <p:nvPr/>
          </p:nvSpPr>
          <p:spPr>
            <a:xfrm>
              <a:off x="0" y="796937"/>
              <a:ext cx="326614" cy="326614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spc="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1" name="Applied Mathematics and Actuary Training">
            <a:extLst>
              <a:ext uri="{FF2B5EF4-FFF2-40B4-BE49-F238E27FC236}">
                <a16:creationId xmlns:a16="http://schemas.microsoft.com/office/drawing/2014/main" id="{EF98DDA7-244C-FBD6-1BC1-037E13BABADB}"/>
              </a:ext>
            </a:extLst>
          </p:cNvPr>
          <p:cNvSpPr txBox="1"/>
          <p:nvPr/>
        </p:nvSpPr>
        <p:spPr>
          <a:xfrm>
            <a:off x="2278262" y="12778779"/>
            <a:ext cx="5245300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 spc="99">
                <a:solidFill>
                  <a:srgbClr val="919191"/>
                </a:solidFill>
              </a:defRPr>
            </a:lvl1pPr>
          </a:lstStyle>
          <a:p>
            <a:r>
              <a:t>Applied Mathematics and Actuary Training</a:t>
            </a:r>
          </a:p>
        </p:txBody>
      </p:sp>
      <p:sp>
        <p:nvSpPr>
          <p:cNvPr id="282" name="Certificación-Antecedentes">
            <a:extLst>
              <a:ext uri="{FF2B5EF4-FFF2-40B4-BE49-F238E27FC236}">
                <a16:creationId xmlns:a16="http://schemas.microsoft.com/office/drawing/2014/main" id="{0C6B9A55-18AE-76EC-5A0B-B2FA2DD04F1B}"/>
              </a:ext>
            </a:extLst>
          </p:cNvPr>
          <p:cNvSpPr txBox="1"/>
          <p:nvPr/>
        </p:nvSpPr>
        <p:spPr>
          <a:xfrm>
            <a:off x="6901296" y="1600769"/>
            <a:ext cx="105814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cap="all" spc="1450">
                <a:solidFill>
                  <a:schemeClr val="accent1">
                    <a:hueOff val="-12119872"/>
                    <a:lumOff val="15066"/>
                  </a:schemeClr>
                </a:solidFill>
                <a:latin typeface="+mn-lt"/>
                <a:ea typeface="+mn-ea"/>
                <a:cs typeface="+mn-cs"/>
                <a:sym typeface="Akzidenz-Grotesk BQ Bold"/>
              </a:defRPr>
            </a:lvl1pPr>
          </a:lstStyle>
          <a:p>
            <a:r>
              <a:rPr lang="es-MX" dirty="0"/>
              <a:t>¿Qué es un programa?</a:t>
            </a:r>
          </a:p>
        </p:txBody>
      </p:sp>
      <p:sp>
        <p:nvSpPr>
          <p:cNvPr id="28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BEF8BB3E-DD54-813E-A22B-42674C196D1A}"/>
              </a:ext>
            </a:extLst>
          </p:cNvPr>
          <p:cNvSpPr txBox="1"/>
          <p:nvPr/>
        </p:nvSpPr>
        <p:spPr>
          <a:xfrm>
            <a:off x="3914502" y="8721875"/>
            <a:ext cx="16676914" cy="552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defRPr sz="2000" spc="200">
                <a:solidFill>
                  <a:srgbClr val="212121"/>
                </a:solidFill>
              </a:defRPr>
            </a:pPr>
            <a:r>
              <a:rPr lang="es-MX" sz="2800" dirty="0"/>
              <a:t>Para estas tareas hacemos uso de DIVERSOS computadores</a:t>
            </a:r>
          </a:p>
        </p:txBody>
      </p:sp>
      <p:pic>
        <p:nvPicPr>
          <p:cNvPr id="284" name="Logo-NEW-AMAT_Mesa de trabajo 1.png" descr="Logo-NEW-AMAT_Mesa de trabajo 1.png">
            <a:extLst>
              <a:ext uri="{FF2B5EF4-FFF2-40B4-BE49-F238E27FC236}">
                <a16:creationId xmlns:a16="http://schemas.microsoft.com/office/drawing/2014/main" id="{555E98E0-B276-E695-A698-9375FD41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36" b="18849"/>
          <a:stretch>
            <a:fillRect/>
          </a:stretch>
        </p:blipFill>
        <p:spPr>
          <a:xfrm>
            <a:off x="21863446" y="375275"/>
            <a:ext cx="1993073" cy="698604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Curso Certificación  | Lección 0">
            <a:extLst>
              <a:ext uri="{FF2B5EF4-FFF2-40B4-BE49-F238E27FC236}">
                <a16:creationId xmlns:a16="http://schemas.microsoft.com/office/drawing/2014/main" id="{5233B6E7-4579-FE51-B8D8-6C2002147247}"/>
              </a:ext>
            </a:extLst>
          </p:cNvPr>
          <p:cNvSpPr txBox="1"/>
          <p:nvPr/>
        </p:nvSpPr>
        <p:spPr>
          <a:xfrm>
            <a:off x="19921397" y="12681917"/>
            <a:ext cx="3900191" cy="333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C0C0C0"/>
                </a:solidFill>
              </a:defRPr>
            </a:lvl1pPr>
          </a:lstStyle>
          <a:p>
            <a:r>
              <a:rPr lang="es-MX" dirty="0"/>
              <a:t>Introducción a Python </a:t>
            </a:r>
            <a:r>
              <a:rPr dirty="0"/>
              <a:t>| </a:t>
            </a:r>
            <a:r>
              <a:rPr dirty="0" err="1"/>
              <a:t>Lección</a:t>
            </a:r>
            <a:r>
              <a:rPr dirty="0"/>
              <a:t> </a:t>
            </a:r>
            <a:r>
              <a:rPr lang="es-MX" dirty="0"/>
              <a:t>1</a:t>
            </a:r>
            <a:endParaRPr dirty="0"/>
          </a:p>
        </p:txBody>
      </p:sp>
      <p:sp>
        <p:nvSpPr>
          <p:cNvPr id="2" name="Rectángulo">
            <a:extLst>
              <a:ext uri="{FF2B5EF4-FFF2-40B4-BE49-F238E27FC236}">
                <a16:creationId xmlns:a16="http://schemas.microsoft.com/office/drawing/2014/main" id="{38EEEE5E-2A0A-DF20-7123-DEE50E385221}"/>
              </a:ext>
            </a:extLst>
          </p:cNvPr>
          <p:cNvSpPr/>
          <p:nvPr/>
        </p:nvSpPr>
        <p:spPr>
          <a:xfrm>
            <a:off x="3106781" y="9321313"/>
            <a:ext cx="18170433" cy="1660457"/>
          </a:xfrm>
          <a:prstGeom prst="rect">
            <a:avLst/>
          </a:prstGeom>
          <a:solidFill>
            <a:schemeClr val="accent2">
              <a:hueOff val="-10390296"/>
              <a:satOff val="-82244"/>
              <a:lumOff val="-37886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3600" b="1" dirty="0"/>
              <a:t>PROGRAMA</a:t>
            </a:r>
          </a:p>
          <a:p>
            <a:pPr>
              <a:defRPr sz="3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MX" sz="3600" dirty="0"/>
              <a:t>Conjunto de INSTRUCCIONES para ejecutar un trabajo en un LENGUAJE que sea comprensible para una computadora </a:t>
            </a:r>
            <a:endParaRPr sz="3600" dirty="0"/>
          </a:p>
        </p:txBody>
      </p:sp>
      <p:sp>
        <p:nvSpPr>
          <p:cNvPr id="3" name="Diversidad de Instituciones Educativas, Programas, Enfoques, Planes de Estudio y Mecanismos de Titulación.…">
            <a:extLst>
              <a:ext uri="{FF2B5EF4-FFF2-40B4-BE49-F238E27FC236}">
                <a16:creationId xmlns:a16="http://schemas.microsoft.com/office/drawing/2014/main" id="{94916884-23AC-8450-14C8-AD0F416CEFC3}"/>
              </a:ext>
            </a:extLst>
          </p:cNvPr>
          <p:cNvSpPr txBox="1"/>
          <p:nvPr/>
        </p:nvSpPr>
        <p:spPr>
          <a:xfrm>
            <a:off x="11576957" y="4858605"/>
            <a:ext cx="11283025" cy="313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Manipulación de </a:t>
            </a:r>
            <a:r>
              <a:rPr lang="es-MX" sz="2400" dirty="0">
                <a:solidFill>
                  <a:srgbClr val="FF4D4D"/>
                </a:solidFill>
              </a:rPr>
              <a:t>números 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y</a:t>
            </a:r>
            <a:r>
              <a:rPr lang="es-MX" sz="2400" dirty="0">
                <a:solidFill>
                  <a:srgbClr val="FF4D4D"/>
                </a:solidFill>
              </a:rPr>
              <a:t> operaciones matemáticas.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Registrar </a:t>
            </a:r>
            <a:r>
              <a:rPr lang="es-MX" sz="2400" dirty="0">
                <a:solidFill>
                  <a:srgbClr val="FF4D4D"/>
                </a:solidFill>
              </a:rPr>
              <a:t>nuevas entradas 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de datos.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rgbClr val="FF4D4D"/>
                </a:solidFill>
              </a:rPr>
              <a:t>Guardar datos </a:t>
            </a:r>
            <a:r>
              <a:rPr lang="es-MX" sz="2400" dirty="0"/>
              <a:t>de forma segura.</a:t>
            </a:r>
            <a:endParaRPr lang="es-MX" sz="2400" dirty="0">
              <a:solidFill>
                <a:schemeClr val="accent1">
                  <a:hueOff val="-12119872"/>
                  <a:lumOff val="15066"/>
                </a:schemeClr>
              </a:solidFill>
            </a:endParaRP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chemeClr val="accent1">
                    <a:hueOff val="-12119872"/>
                    <a:lumOff val="15066"/>
                  </a:schemeClr>
                </a:solidFill>
              </a:rPr>
              <a:t>Elaborar gráficos</a:t>
            </a:r>
            <a:r>
              <a:rPr lang="es-MX" sz="2400" dirty="0">
                <a:solidFill>
                  <a:schemeClr val="tx2">
                    <a:lumMod val="10000"/>
                  </a:schemeClr>
                </a:solidFill>
              </a:rPr>
              <a:t> que apoyen a la toma de decisiones.</a:t>
            </a:r>
          </a:p>
          <a:p>
            <a:pPr marL="264583" indent="-264583" algn="l">
              <a:lnSpc>
                <a:spcPct val="110000"/>
              </a:lnSpc>
              <a:spcBef>
                <a:spcPts val="2000"/>
              </a:spcBef>
              <a:buClr>
                <a:schemeClr val="accent1">
                  <a:hueOff val="-12119872"/>
                  <a:lumOff val="15066"/>
                </a:schemeClr>
              </a:buClr>
              <a:buSzPct val="85000"/>
              <a:buChar char="•"/>
              <a:defRPr sz="2000" spc="200">
                <a:solidFill>
                  <a:srgbClr val="212121"/>
                </a:solidFill>
              </a:defRPr>
            </a:pPr>
            <a:r>
              <a:rPr lang="es-MX" sz="2400" dirty="0">
                <a:solidFill>
                  <a:srgbClr val="FF4D4D"/>
                </a:solidFill>
              </a:rPr>
              <a:t>Comunicarnos con servidores </a:t>
            </a:r>
            <a:r>
              <a:rPr lang="es-MX" sz="2400" dirty="0"/>
              <a:t>u otros sistemas computacionales.</a:t>
            </a:r>
          </a:p>
        </p:txBody>
      </p:sp>
    </p:spTree>
    <p:extLst>
      <p:ext uri="{BB962C8B-B14F-4D97-AF65-F5344CB8AC3E}">
        <p14:creationId xmlns:p14="http://schemas.microsoft.com/office/powerpoint/2010/main" val="1368158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zidenz-Grotesk BQ Bold"/>
        <a:ea typeface="Akzidenz-Grotesk BQ Bold"/>
        <a:cs typeface="Akzidenz-Grotesk BQ Bold"/>
      </a:majorFont>
      <a:minorFont>
        <a:latin typeface="Akzidenz-Grotesk BQ Bold"/>
        <a:ea typeface="Akzidenz-Grotesk BQ Bold"/>
        <a:cs typeface="Akzidenz-Grotesk BQ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3">
                <a:hueOff val="4541506"/>
                <a:satOff val="30826"/>
                <a:lumOff val="46983"/>
              </a:schemeClr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hueOff val="-10390296"/>
              <a:satOff val="-82244"/>
              <a:lumOff val="-4965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149" normalizeH="0" baseline="0">
            <a:ln>
              <a:noFill/>
            </a:ln>
            <a:solidFill>
              <a:schemeClr val="accent3">
                <a:hueOff val="4541506"/>
                <a:satOff val="30826"/>
                <a:lumOff val="46983"/>
              </a:schemeClr>
            </a:solidFill>
            <a:effectLst/>
            <a:uFillTx/>
            <a:latin typeface="Y2K Neophyte"/>
            <a:ea typeface="Y2K Neophyte"/>
            <a:cs typeface="Y2K Neophyte"/>
            <a:sym typeface="Y2K Neophy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zidenz-Grotesk BQ Bold"/>
        <a:ea typeface="Akzidenz-Grotesk BQ Bold"/>
        <a:cs typeface="Akzidenz-Grotesk BQ Bold"/>
      </a:majorFont>
      <a:minorFont>
        <a:latin typeface="Akzidenz-Grotesk BQ Bold"/>
        <a:ea typeface="Akzidenz-Grotesk BQ Bold"/>
        <a:cs typeface="Akzidenz-Grotesk BQ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3">
                <a:hueOff val="4541506"/>
                <a:satOff val="30826"/>
                <a:lumOff val="46983"/>
              </a:schemeClr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2">
              <a:hueOff val="-10390296"/>
              <a:satOff val="-82244"/>
              <a:lumOff val="-4965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149" normalizeH="0" baseline="0">
            <a:ln>
              <a:noFill/>
            </a:ln>
            <a:solidFill>
              <a:schemeClr val="accent3">
                <a:hueOff val="4541506"/>
                <a:satOff val="30826"/>
                <a:lumOff val="46983"/>
              </a:schemeClr>
            </a:solidFill>
            <a:effectLst/>
            <a:uFillTx/>
            <a:latin typeface="Y2K Neophyte"/>
            <a:ea typeface="Y2K Neophyte"/>
            <a:cs typeface="Y2K Neophyte"/>
            <a:sym typeface="Y2K Neophy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3168</Words>
  <Application>Microsoft Office PowerPoint</Application>
  <PresentationFormat>Personalizado</PresentationFormat>
  <Paragraphs>486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Akzidenz-Grotesk BQ Bold</vt:lpstr>
      <vt:lpstr>-apple-system</vt:lpstr>
      <vt:lpstr>Arial</vt:lpstr>
      <vt:lpstr>Helvetica Neue</vt:lpstr>
      <vt:lpstr>Helvetica Neue Light</vt:lpstr>
      <vt:lpstr>Helvetica Neue Medium</vt:lpstr>
      <vt:lpstr>Y2K Neophyte</vt:lpstr>
      <vt:lpstr>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Emanuel Mejía</cp:lastModifiedBy>
  <cp:revision>6</cp:revision>
  <dcterms:modified xsi:type="dcterms:W3CDTF">2025-04-22T03:46:29Z</dcterms:modified>
</cp:coreProperties>
</file>